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4"/>
  </p:sldMasterIdLst>
  <p:notesMasterIdLst>
    <p:notesMasterId r:id="rId17"/>
  </p:notesMasterIdLst>
  <p:handoutMasterIdLst>
    <p:handoutMasterId r:id="rId18"/>
  </p:handoutMasterIdLst>
  <p:sldIdLst>
    <p:sldId id="283" r:id="rId5"/>
    <p:sldId id="295" r:id="rId6"/>
    <p:sldId id="284" r:id="rId7"/>
    <p:sldId id="286" r:id="rId8"/>
    <p:sldId id="287" r:id="rId9"/>
    <p:sldId id="288" r:id="rId10"/>
    <p:sldId id="289" r:id="rId11"/>
    <p:sldId id="290" r:id="rId12"/>
    <p:sldId id="291" r:id="rId13"/>
    <p:sldId id="292" r:id="rId14"/>
    <p:sldId id="293" r:id="rId15"/>
    <p:sldId id="29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De Groote" initials="DDG" lastIdx="1" clrIdx="0">
    <p:extLst>
      <p:ext uri="{19B8F6BF-5375-455C-9EA6-DF929625EA0E}">
        <p15:presenceInfo xmlns:p15="http://schemas.microsoft.com/office/powerpoint/2012/main" userId="f04e0ed8260ffe6b" providerId="Windows Live"/>
      </p:ext>
    </p:extLst>
  </p:cmAuthor>
  <p:cmAuthor id="2" name="Ruben" initials="R" lastIdx="1" clrIdx="1">
    <p:extLst>
      <p:ext uri="{19B8F6BF-5375-455C-9EA6-DF929625EA0E}">
        <p15:presenceInfo xmlns:p15="http://schemas.microsoft.com/office/powerpoint/2012/main" userId="Rub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A4"/>
    <a:srgbClr val="6FCBD2"/>
    <a:srgbClr val="127B90"/>
    <a:srgbClr val="F5EE59"/>
    <a:srgbClr val="FF5C01"/>
    <a:srgbClr val="419DAC"/>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48CCB-0398-4906-93C0-A38AD25D8A93}" v="57" dt="2023-09-29T06:26:20.444"/>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46144" autoAdjust="0"/>
  </p:normalViewPr>
  <p:slideViewPr>
    <p:cSldViewPr snapToGrid="0">
      <p:cViewPr varScale="1">
        <p:scale>
          <a:sx n="38" d="100"/>
          <a:sy n="38" d="100"/>
        </p:scale>
        <p:origin x="2184" y="3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tom VZW" userId="4b0ba4d4-7f53-4e65-bb3e-84486bf03ec3" providerId="ADAL" clId="{FAD48CCB-0398-4906-93C0-A38AD25D8A93}"/>
    <pc:docChg chg="undo custSel addSld delSld modSld">
      <pc:chgData name="Kortom VZW" userId="4b0ba4d4-7f53-4e65-bb3e-84486bf03ec3" providerId="ADAL" clId="{FAD48CCB-0398-4906-93C0-A38AD25D8A93}" dt="2023-11-15T11:06:32.426" v="10962" actId="20577"/>
      <pc:docMkLst>
        <pc:docMk/>
      </pc:docMkLst>
      <pc:sldChg chg="modSp del mod">
        <pc:chgData name="Kortom VZW" userId="4b0ba4d4-7f53-4e65-bb3e-84486bf03ec3" providerId="ADAL" clId="{FAD48CCB-0398-4906-93C0-A38AD25D8A93}" dt="2023-09-26T12:25:36.264" v="4618" actId="47"/>
        <pc:sldMkLst>
          <pc:docMk/>
          <pc:sldMk cId="3490260494" sldId="256"/>
        </pc:sldMkLst>
        <pc:spChg chg="mod">
          <ac:chgData name="Kortom VZW" userId="4b0ba4d4-7f53-4e65-bb3e-84486bf03ec3" providerId="ADAL" clId="{FAD48CCB-0398-4906-93C0-A38AD25D8A93}" dt="2023-09-26T12:24:27.255" v="4493"/>
          <ac:spMkLst>
            <pc:docMk/>
            <pc:sldMk cId="3490260494" sldId="256"/>
            <ac:spMk id="2" creationId="{3CE0DE3D-081C-4AFD-AB70-34E2EB37BB6D}"/>
          </ac:spMkLst>
        </pc:spChg>
        <pc:spChg chg="mod">
          <ac:chgData name="Kortom VZW" userId="4b0ba4d4-7f53-4e65-bb3e-84486bf03ec3" providerId="ADAL" clId="{FAD48CCB-0398-4906-93C0-A38AD25D8A93}" dt="2023-09-26T12:24:27.255" v="4493"/>
          <ac:spMkLst>
            <pc:docMk/>
            <pc:sldMk cId="3490260494" sldId="256"/>
            <ac:spMk id="3" creationId="{56F8AF3D-DB89-42DC-B9AD-ECE75C1DC634}"/>
          </ac:spMkLst>
        </pc:spChg>
      </pc:sldChg>
      <pc:sldChg chg="del">
        <pc:chgData name="Kortom VZW" userId="4b0ba4d4-7f53-4e65-bb3e-84486bf03ec3" providerId="ADAL" clId="{FAD48CCB-0398-4906-93C0-A38AD25D8A93}" dt="2023-08-08T11:19:01.141" v="2398" actId="47"/>
        <pc:sldMkLst>
          <pc:docMk/>
          <pc:sldMk cId="1471232065" sldId="257"/>
        </pc:sldMkLst>
      </pc:sldChg>
      <pc:sldChg chg="del">
        <pc:chgData name="Kortom VZW" userId="4b0ba4d4-7f53-4e65-bb3e-84486bf03ec3" providerId="ADAL" clId="{FAD48CCB-0398-4906-93C0-A38AD25D8A93}" dt="2023-08-07T14:19:44.594" v="78" actId="47"/>
        <pc:sldMkLst>
          <pc:docMk/>
          <pc:sldMk cId="1666782406" sldId="258"/>
        </pc:sldMkLst>
      </pc:sldChg>
      <pc:sldChg chg="del">
        <pc:chgData name="Kortom VZW" userId="4b0ba4d4-7f53-4e65-bb3e-84486bf03ec3" providerId="ADAL" clId="{FAD48CCB-0398-4906-93C0-A38AD25D8A93}" dt="2023-08-07T14:19:45.312" v="79" actId="47"/>
        <pc:sldMkLst>
          <pc:docMk/>
          <pc:sldMk cId="1270819672" sldId="259"/>
        </pc:sldMkLst>
      </pc:sldChg>
      <pc:sldChg chg="del">
        <pc:chgData name="Kortom VZW" userId="4b0ba4d4-7f53-4e65-bb3e-84486bf03ec3" providerId="ADAL" clId="{FAD48CCB-0398-4906-93C0-A38AD25D8A93}" dt="2023-08-07T14:19:49.198" v="80" actId="47"/>
        <pc:sldMkLst>
          <pc:docMk/>
          <pc:sldMk cId="3386899367" sldId="260"/>
        </pc:sldMkLst>
      </pc:sldChg>
      <pc:sldChg chg="del">
        <pc:chgData name="Kortom VZW" userId="4b0ba4d4-7f53-4e65-bb3e-84486bf03ec3" providerId="ADAL" clId="{FAD48CCB-0398-4906-93C0-A38AD25D8A93}" dt="2023-08-07T14:19:49.916" v="81" actId="47"/>
        <pc:sldMkLst>
          <pc:docMk/>
          <pc:sldMk cId="2065086396" sldId="261"/>
        </pc:sldMkLst>
      </pc:sldChg>
      <pc:sldChg chg="modSp del mod">
        <pc:chgData name="Kortom VZW" userId="4b0ba4d4-7f53-4e65-bb3e-84486bf03ec3" providerId="ADAL" clId="{FAD48CCB-0398-4906-93C0-A38AD25D8A93}" dt="2023-09-26T12:34:41.163" v="4871" actId="47"/>
        <pc:sldMkLst>
          <pc:docMk/>
          <pc:sldMk cId="182332401" sldId="262"/>
        </pc:sldMkLst>
        <pc:spChg chg="mod">
          <ac:chgData name="Kortom VZW" userId="4b0ba4d4-7f53-4e65-bb3e-84486bf03ec3" providerId="ADAL" clId="{FAD48CCB-0398-4906-93C0-A38AD25D8A93}" dt="2023-09-26T12:24:27.255" v="4493"/>
          <ac:spMkLst>
            <pc:docMk/>
            <pc:sldMk cId="182332401" sldId="262"/>
            <ac:spMk id="2" creationId="{7F4ABEBC-EC3D-4FC9-8ED1-1BC660FBA6D5}"/>
          </ac:spMkLst>
        </pc:spChg>
        <pc:spChg chg="mod">
          <ac:chgData name="Kortom VZW" userId="4b0ba4d4-7f53-4e65-bb3e-84486bf03ec3" providerId="ADAL" clId="{FAD48CCB-0398-4906-93C0-A38AD25D8A93}" dt="2023-09-26T12:33:08.872" v="4869" actId="20577"/>
          <ac:spMkLst>
            <pc:docMk/>
            <pc:sldMk cId="182332401" sldId="262"/>
            <ac:spMk id="3" creationId="{411EA40C-5A43-4B36-8ED4-CA3287791B8B}"/>
          </ac:spMkLst>
        </pc:spChg>
      </pc:sldChg>
      <pc:sldChg chg="modSp del mod">
        <pc:chgData name="Kortom VZW" userId="4b0ba4d4-7f53-4e65-bb3e-84486bf03ec3" providerId="ADAL" clId="{FAD48CCB-0398-4906-93C0-A38AD25D8A93}" dt="2023-09-26T12:59:07.599" v="7778" actId="47"/>
        <pc:sldMkLst>
          <pc:docMk/>
          <pc:sldMk cId="3118548217" sldId="263"/>
        </pc:sldMkLst>
        <pc:spChg chg="mod">
          <ac:chgData name="Kortom VZW" userId="4b0ba4d4-7f53-4e65-bb3e-84486bf03ec3" providerId="ADAL" clId="{FAD48CCB-0398-4906-93C0-A38AD25D8A93}" dt="2023-09-26T12:24:27.255" v="4493"/>
          <ac:spMkLst>
            <pc:docMk/>
            <pc:sldMk cId="3118548217" sldId="263"/>
            <ac:spMk id="2" creationId="{A69BE73F-ED19-48C7-80AE-53665E7DA78E}"/>
          </ac:spMkLst>
        </pc:spChg>
        <pc:spChg chg="mod">
          <ac:chgData name="Kortom VZW" userId="4b0ba4d4-7f53-4e65-bb3e-84486bf03ec3" providerId="ADAL" clId="{FAD48CCB-0398-4906-93C0-A38AD25D8A93}" dt="2023-08-08T11:22:38.393" v="2536" actId="20577"/>
          <ac:spMkLst>
            <pc:docMk/>
            <pc:sldMk cId="3118548217" sldId="263"/>
            <ac:spMk id="3" creationId="{E90E6327-F141-4079-B737-7EF549DDD057}"/>
          </ac:spMkLst>
        </pc:spChg>
      </pc:sldChg>
      <pc:sldChg chg="addSp delSp modSp del mod modNotesTx">
        <pc:chgData name="Kortom VZW" userId="4b0ba4d4-7f53-4e65-bb3e-84486bf03ec3" providerId="ADAL" clId="{FAD48CCB-0398-4906-93C0-A38AD25D8A93}" dt="2023-09-26T13:02:23.677" v="8063" actId="47"/>
        <pc:sldMkLst>
          <pc:docMk/>
          <pc:sldMk cId="1694341372" sldId="264"/>
        </pc:sldMkLst>
        <pc:spChg chg="mod">
          <ac:chgData name="Kortom VZW" userId="4b0ba4d4-7f53-4e65-bb3e-84486bf03ec3" providerId="ADAL" clId="{FAD48CCB-0398-4906-93C0-A38AD25D8A93}" dt="2023-09-26T12:24:27.255" v="4493"/>
          <ac:spMkLst>
            <pc:docMk/>
            <pc:sldMk cId="1694341372" sldId="264"/>
            <ac:spMk id="2" creationId="{5C0AEFE6-87E9-4541-9635-0AF3F981DE14}"/>
          </ac:spMkLst>
        </pc:spChg>
        <pc:spChg chg="mod">
          <ac:chgData name="Kortom VZW" userId="4b0ba4d4-7f53-4e65-bb3e-84486bf03ec3" providerId="ADAL" clId="{FAD48CCB-0398-4906-93C0-A38AD25D8A93}" dt="2023-09-26T12:24:27.255" v="4493"/>
          <ac:spMkLst>
            <pc:docMk/>
            <pc:sldMk cId="1694341372" sldId="264"/>
            <ac:spMk id="3" creationId="{CCD31BBB-28E3-4CF5-868C-3E3DBB1A41DD}"/>
          </ac:spMkLst>
        </pc:spChg>
        <pc:spChg chg="add mod">
          <ac:chgData name="Kortom VZW" userId="4b0ba4d4-7f53-4e65-bb3e-84486bf03ec3" providerId="ADAL" clId="{FAD48CCB-0398-4906-93C0-A38AD25D8A93}" dt="2023-08-24T13:38:18.140" v="2962" actId="20577"/>
          <ac:spMkLst>
            <pc:docMk/>
            <pc:sldMk cId="1694341372" sldId="264"/>
            <ac:spMk id="4" creationId="{181E6FA2-D042-4AF9-A527-20170C9D6276}"/>
          </ac:spMkLst>
        </pc:spChg>
        <pc:spChg chg="add mod">
          <ac:chgData name="Kortom VZW" userId="4b0ba4d4-7f53-4e65-bb3e-84486bf03ec3" providerId="ADAL" clId="{FAD48CCB-0398-4906-93C0-A38AD25D8A93}" dt="2023-08-24T13:39:36.194" v="3127" actId="20577"/>
          <ac:spMkLst>
            <pc:docMk/>
            <pc:sldMk cId="1694341372" sldId="264"/>
            <ac:spMk id="5" creationId="{3A264586-0B4F-FAC7-2F42-371390F096BD}"/>
          </ac:spMkLst>
        </pc:spChg>
        <pc:picChg chg="add mod">
          <ac:chgData name="Kortom VZW" userId="4b0ba4d4-7f53-4e65-bb3e-84486bf03ec3" providerId="ADAL" clId="{FAD48CCB-0398-4906-93C0-A38AD25D8A93}" dt="2023-08-24T13:37:43.878" v="2858" actId="1076"/>
          <ac:picMkLst>
            <pc:docMk/>
            <pc:sldMk cId="1694341372" sldId="264"/>
            <ac:picMk id="1026" creationId="{CA792CF7-4306-DB3C-4D76-B4AD4EB393A7}"/>
          </ac:picMkLst>
        </pc:picChg>
        <pc:picChg chg="add mod">
          <ac:chgData name="Kortom VZW" userId="4b0ba4d4-7f53-4e65-bb3e-84486bf03ec3" providerId="ADAL" clId="{FAD48CCB-0398-4906-93C0-A38AD25D8A93}" dt="2023-08-24T13:37:48.081" v="2859" actId="1076"/>
          <ac:picMkLst>
            <pc:docMk/>
            <pc:sldMk cId="1694341372" sldId="264"/>
            <ac:picMk id="1027" creationId="{FB2ABA5E-DC9E-CE42-E78E-7573D2219E45}"/>
          </ac:picMkLst>
        </pc:picChg>
        <pc:picChg chg="add mod">
          <ac:chgData name="Kortom VZW" userId="4b0ba4d4-7f53-4e65-bb3e-84486bf03ec3" providerId="ADAL" clId="{FAD48CCB-0398-4906-93C0-A38AD25D8A93}" dt="2023-08-24T13:38:40.592" v="2964" actId="1076"/>
          <ac:picMkLst>
            <pc:docMk/>
            <pc:sldMk cId="1694341372" sldId="264"/>
            <ac:picMk id="1029" creationId="{88D21A6A-A6AE-1BD7-BB3C-C4BA661D4B86}"/>
          </ac:picMkLst>
        </pc:picChg>
        <pc:picChg chg="add del">
          <ac:chgData name="Kortom VZW" userId="4b0ba4d4-7f53-4e65-bb3e-84486bf03ec3" providerId="ADAL" clId="{FAD48CCB-0398-4906-93C0-A38AD25D8A93}" dt="2023-08-24T13:39:14.296" v="3060" actId="478"/>
          <ac:picMkLst>
            <pc:docMk/>
            <pc:sldMk cId="1694341372" sldId="264"/>
            <ac:picMk id="1031" creationId="{F3856CD7-B7E6-B237-1D7C-7A1488C42712}"/>
          </ac:picMkLst>
        </pc:picChg>
      </pc:sldChg>
      <pc:sldChg chg="del">
        <pc:chgData name="Kortom VZW" userId="4b0ba4d4-7f53-4e65-bb3e-84486bf03ec3" providerId="ADAL" clId="{FAD48CCB-0398-4906-93C0-A38AD25D8A93}" dt="2023-08-07T14:41:59.551" v="2397" actId="47"/>
        <pc:sldMkLst>
          <pc:docMk/>
          <pc:sldMk cId="3738121699" sldId="265"/>
        </pc:sldMkLst>
      </pc:sldChg>
      <pc:sldChg chg="del">
        <pc:chgData name="Kortom VZW" userId="4b0ba4d4-7f53-4e65-bb3e-84486bf03ec3" providerId="ADAL" clId="{FAD48CCB-0398-4906-93C0-A38AD25D8A93}" dt="2023-08-07T14:41:58.709" v="2396" actId="47"/>
        <pc:sldMkLst>
          <pc:docMk/>
          <pc:sldMk cId="362049064" sldId="266"/>
        </pc:sldMkLst>
      </pc:sldChg>
      <pc:sldChg chg="del">
        <pc:chgData name="Kortom VZW" userId="4b0ba4d4-7f53-4e65-bb3e-84486bf03ec3" providerId="ADAL" clId="{FAD48CCB-0398-4906-93C0-A38AD25D8A93}" dt="2023-08-07T14:41:58.338" v="2395" actId="47"/>
        <pc:sldMkLst>
          <pc:docMk/>
          <pc:sldMk cId="1622403857" sldId="267"/>
        </pc:sldMkLst>
      </pc:sldChg>
      <pc:sldChg chg="del">
        <pc:chgData name="Kortom VZW" userId="4b0ba4d4-7f53-4e65-bb3e-84486bf03ec3" providerId="ADAL" clId="{FAD48CCB-0398-4906-93C0-A38AD25D8A93}" dt="2023-08-07T14:41:57.325" v="2394" actId="47"/>
        <pc:sldMkLst>
          <pc:docMk/>
          <pc:sldMk cId="2129228326" sldId="268"/>
        </pc:sldMkLst>
      </pc:sldChg>
      <pc:sldChg chg="del">
        <pc:chgData name="Kortom VZW" userId="4b0ba4d4-7f53-4e65-bb3e-84486bf03ec3" providerId="ADAL" clId="{FAD48CCB-0398-4906-93C0-A38AD25D8A93}" dt="2023-08-07T14:41:56.888" v="2393" actId="47"/>
        <pc:sldMkLst>
          <pc:docMk/>
          <pc:sldMk cId="3217356346" sldId="269"/>
        </pc:sldMkLst>
      </pc:sldChg>
      <pc:sldChg chg="del">
        <pc:chgData name="Kortom VZW" userId="4b0ba4d4-7f53-4e65-bb3e-84486bf03ec3" providerId="ADAL" clId="{FAD48CCB-0398-4906-93C0-A38AD25D8A93}" dt="2023-08-07T14:41:56.047" v="2392" actId="47"/>
        <pc:sldMkLst>
          <pc:docMk/>
          <pc:sldMk cId="3172678204" sldId="270"/>
        </pc:sldMkLst>
      </pc:sldChg>
      <pc:sldChg chg="del">
        <pc:chgData name="Kortom VZW" userId="4b0ba4d4-7f53-4e65-bb3e-84486bf03ec3" providerId="ADAL" clId="{FAD48CCB-0398-4906-93C0-A38AD25D8A93}" dt="2023-08-07T14:41:55.616" v="2391" actId="47"/>
        <pc:sldMkLst>
          <pc:docMk/>
          <pc:sldMk cId="89777633" sldId="271"/>
        </pc:sldMkLst>
      </pc:sldChg>
      <pc:sldChg chg="del">
        <pc:chgData name="Kortom VZW" userId="4b0ba4d4-7f53-4e65-bb3e-84486bf03ec3" providerId="ADAL" clId="{FAD48CCB-0398-4906-93C0-A38AD25D8A93}" dt="2023-08-07T14:41:55.234" v="2390" actId="47"/>
        <pc:sldMkLst>
          <pc:docMk/>
          <pc:sldMk cId="1752511997" sldId="272"/>
        </pc:sldMkLst>
      </pc:sldChg>
      <pc:sldChg chg="del">
        <pc:chgData name="Kortom VZW" userId="4b0ba4d4-7f53-4e65-bb3e-84486bf03ec3" providerId="ADAL" clId="{FAD48CCB-0398-4906-93C0-A38AD25D8A93}" dt="2023-08-07T14:41:54.868" v="2389" actId="47"/>
        <pc:sldMkLst>
          <pc:docMk/>
          <pc:sldMk cId="2533830411" sldId="273"/>
        </pc:sldMkLst>
      </pc:sldChg>
      <pc:sldChg chg="del">
        <pc:chgData name="Kortom VZW" userId="4b0ba4d4-7f53-4e65-bb3e-84486bf03ec3" providerId="ADAL" clId="{FAD48CCB-0398-4906-93C0-A38AD25D8A93}" dt="2023-08-07T14:41:53.874" v="2387" actId="47"/>
        <pc:sldMkLst>
          <pc:docMk/>
          <pc:sldMk cId="1827748729" sldId="274"/>
        </pc:sldMkLst>
      </pc:sldChg>
      <pc:sldChg chg="del">
        <pc:chgData name="Kortom VZW" userId="4b0ba4d4-7f53-4e65-bb3e-84486bf03ec3" providerId="ADAL" clId="{FAD48CCB-0398-4906-93C0-A38AD25D8A93}" dt="2023-08-07T14:41:54.285" v="2388" actId="47"/>
        <pc:sldMkLst>
          <pc:docMk/>
          <pc:sldMk cId="499129987" sldId="275"/>
        </pc:sldMkLst>
      </pc:sldChg>
      <pc:sldChg chg="modSp new del mod">
        <pc:chgData name="Kortom VZW" userId="4b0ba4d4-7f53-4e65-bb3e-84486bf03ec3" providerId="ADAL" clId="{FAD48CCB-0398-4906-93C0-A38AD25D8A93}" dt="2023-09-26T12:43:05.958" v="6048" actId="47"/>
        <pc:sldMkLst>
          <pc:docMk/>
          <pc:sldMk cId="4101742131" sldId="276"/>
        </pc:sldMkLst>
        <pc:spChg chg="mod">
          <ac:chgData name="Kortom VZW" userId="4b0ba4d4-7f53-4e65-bb3e-84486bf03ec3" providerId="ADAL" clId="{FAD48CCB-0398-4906-93C0-A38AD25D8A93}" dt="2023-09-26T12:24:27.255" v="4493"/>
          <ac:spMkLst>
            <pc:docMk/>
            <pc:sldMk cId="4101742131" sldId="276"/>
            <ac:spMk id="2" creationId="{F3C71347-C0D3-18E7-C2BE-D7E2E6F25E7A}"/>
          </ac:spMkLst>
        </pc:spChg>
        <pc:spChg chg="mod">
          <ac:chgData name="Kortom VZW" userId="4b0ba4d4-7f53-4e65-bb3e-84486bf03ec3" providerId="ADAL" clId="{FAD48CCB-0398-4906-93C0-A38AD25D8A93}" dt="2023-09-26T12:24:27.255" v="4493"/>
          <ac:spMkLst>
            <pc:docMk/>
            <pc:sldMk cId="4101742131" sldId="276"/>
            <ac:spMk id="3" creationId="{8274AA72-3B10-29DD-9FB2-CF48139D6C82}"/>
          </ac:spMkLst>
        </pc:spChg>
      </pc:sldChg>
      <pc:sldChg chg="modSp new del mod modNotesTx">
        <pc:chgData name="Kortom VZW" userId="4b0ba4d4-7f53-4e65-bb3e-84486bf03ec3" providerId="ADAL" clId="{FAD48CCB-0398-4906-93C0-A38AD25D8A93}" dt="2023-09-26T12:49:32.316" v="6751" actId="47"/>
        <pc:sldMkLst>
          <pc:docMk/>
          <pc:sldMk cId="3467356371" sldId="277"/>
        </pc:sldMkLst>
        <pc:spChg chg="mod">
          <ac:chgData name="Kortom VZW" userId="4b0ba4d4-7f53-4e65-bb3e-84486bf03ec3" providerId="ADAL" clId="{FAD48CCB-0398-4906-93C0-A38AD25D8A93}" dt="2023-09-26T12:24:27.255" v="4493"/>
          <ac:spMkLst>
            <pc:docMk/>
            <pc:sldMk cId="3467356371" sldId="277"/>
            <ac:spMk id="2" creationId="{65CA18ED-455F-9566-6BC2-71303094B688}"/>
          </ac:spMkLst>
        </pc:spChg>
        <pc:spChg chg="mod">
          <ac:chgData name="Kortom VZW" userId="4b0ba4d4-7f53-4e65-bb3e-84486bf03ec3" providerId="ADAL" clId="{FAD48CCB-0398-4906-93C0-A38AD25D8A93}" dt="2023-09-26T12:24:27.255" v="4493"/>
          <ac:spMkLst>
            <pc:docMk/>
            <pc:sldMk cId="3467356371" sldId="277"/>
            <ac:spMk id="3" creationId="{344315E2-9B12-9607-39AF-BE9042A026AD}"/>
          </ac:spMkLst>
        </pc:spChg>
      </pc:sldChg>
      <pc:sldChg chg="modSp new del mod">
        <pc:chgData name="Kortom VZW" userId="4b0ba4d4-7f53-4e65-bb3e-84486bf03ec3" providerId="ADAL" clId="{FAD48CCB-0398-4906-93C0-A38AD25D8A93}" dt="2023-09-26T13:05:04.424" v="8718" actId="47"/>
        <pc:sldMkLst>
          <pc:docMk/>
          <pc:sldMk cId="2630910242" sldId="278"/>
        </pc:sldMkLst>
        <pc:spChg chg="mod">
          <ac:chgData name="Kortom VZW" userId="4b0ba4d4-7f53-4e65-bb3e-84486bf03ec3" providerId="ADAL" clId="{FAD48CCB-0398-4906-93C0-A38AD25D8A93}" dt="2023-09-26T12:24:27.255" v="4493"/>
          <ac:spMkLst>
            <pc:docMk/>
            <pc:sldMk cId="2630910242" sldId="278"/>
            <ac:spMk id="2" creationId="{8AC7507E-B245-930F-271B-DA274910E3C7}"/>
          </ac:spMkLst>
        </pc:spChg>
        <pc:spChg chg="mod">
          <ac:chgData name="Kortom VZW" userId="4b0ba4d4-7f53-4e65-bb3e-84486bf03ec3" providerId="ADAL" clId="{FAD48CCB-0398-4906-93C0-A38AD25D8A93}" dt="2023-09-26T12:24:27.255" v="4493"/>
          <ac:spMkLst>
            <pc:docMk/>
            <pc:sldMk cId="2630910242" sldId="278"/>
            <ac:spMk id="3" creationId="{9E551561-83B9-C295-B7F1-ED99D096DAF6}"/>
          </ac:spMkLst>
        </pc:spChg>
      </pc:sldChg>
      <pc:sldChg chg="modSp new del mod">
        <pc:chgData name="Kortom VZW" userId="4b0ba4d4-7f53-4e65-bb3e-84486bf03ec3" providerId="ADAL" clId="{FAD48CCB-0398-4906-93C0-A38AD25D8A93}" dt="2023-09-26T13:08:32.642" v="9283" actId="47"/>
        <pc:sldMkLst>
          <pc:docMk/>
          <pc:sldMk cId="3727363116" sldId="279"/>
        </pc:sldMkLst>
        <pc:spChg chg="mod">
          <ac:chgData name="Kortom VZW" userId="4b0ba4d4-7f53-4e65-bb3e-84486bf03ec3" providerId="ADAL" clId="{FAD48CCB-0398-4906-93C0-A38AD25D8A93}" dt="2023-09-26T12:24:27.255" v="4493"/>
          <ac:spMkLst>
            <pc:docMk/>
            <pc:sldMk cId="3727363116" sldId="279"/>
            <ac:spMk id="2" creationId="{0EB1EEF7-6817-4C91-05DA-9004C21189AF}"/>
          </ac:spMkLst>
        </pc:spChg>
        <pc:spChg chg="mod">
          <ac:chgData name="Kortom VZW" userId="4b0ba4d4-7f53-4e65-bb3e-84486bf03ec3" providerId="ADAL" clId="{FAD48CCB-0398-4906-93C0-A38AD25D8A93}" dt="2023-09-26T12:24:27.255" v="4493"/>
          <ac:spMkLst>
            <pc:docMk/>
            <pc:sldMk cId="3727363116" sldId="279"/>
            <ac:spMk id="3" creationId="{2FEB3B8A-6A64-7268-E211-35CA42703ECC}"/>
          </ac:spMkLst>
        </pc:spChg>
      </pc:sldChg>
      <pc:sldChg chg="addSp delSp modSp new del mod modNotesTx">
        <pc:chgData name="Kortom VZW" userId="4b0ba4d4-7f53-4e65-bb3e-84486bf03ec3" providerId="ADAL" clId="{FAD48CCB-0398-4906-93C0-A38AD25D8A93}" dt="2023-09-26T13:41:01.202" v="9918" actId="47"/>
        <pc:sldMkLst>
          <pc:docMk/>
          <pc:sldMk cId="3632264672" sldId="280"/>
        </pc:sldMkLst>
        <pc:spChg chg="mod">
          <ac:chgData name="Kortom VZW" userId="4b0ba4d4-7f53-4e65-bb3e-84486bf03ec3" providerId="ADAL" clId="{FAD48CCB-0398-4906-93C0-A38AD25D8A93}" dt="2023-09-26T12:24:27.255" v="4493"/>
          <ac:spMkLst>
            <pc:docMk/>
            <pc:sldMk cId="3632264672" sldId="280"/>
            <ac:spMk id="2" creationId="{BE92F800-1E71-8640-B003-971AB7568820}"/>
          </ac:spMkLst>
        </pc:spChg>
        <pc:spChg chg="mod">
          <ac:chgData name="Kortom VZW" userId="4b0ba4d4-7f53-4e65-bb3e-84486bf03ec3" providerId="ADAL" clId="{FAD48CCB-0398-4906-93C0-A38AD25D8A93}" dt="2023-09-26T12:24:27.255" v="4493"/>
          <ac:spMkLst>
            <pc:docMk/>
            <pc:sldMk cId="3632264672" sldId="280"/>
            <ac:spMk id="3" creationId="{7E9C0001-B99E-F7DF-7833-506BCB593866}"/>
          </ac:spMkLst>
        </pc:spChg>
        <pc:picChg chg="add del mod">
          <ac:chgData name="Kortom VZW" userId="4b0ba4d4-7f53-4e65-bb3e-84486bf03ec3" providerId="ADAL" clId="{FAD48CCB-0398-4906-93C0-A38AD25D8A93}" dt="2023-08-08T11:25:12.632" v="2788"/>
          <ac:picMkLst>
            <pc:docMk/>
            <pc:sldMk cId="3632264672" sldId="280"/>
            <ac:picMk id="1026" creationId="{5C6BCED7-8E38-0EA0-D5B0-A007E46A5C03}"/>
          </ac:picMkLst>
        </pc:picChg>
        <pc:picChg chg="add mod">
          <ac:chgData name="Kortom VZW" userId="4b0ba4d4-7f53-4e65-bb3e-84486bf03ec3" providerId="ADAL" clId="{FAD48CCB-0398-4906-93C0-A38AD25D8A93}" dt="2023-08-08T11:29:16.768" v="2850" actId="1076"/>
          <ac:picMkLst>
            <pc:docMk/>
            <pc:sldMk cId="3632264672" sldId="280"/>
            <ac:picMk id="1028" creationId="{524C7919-0D99-45AA-757E-BBBF74C5B711}"/>
          </ac:picMkLst>
        </pc:picChg>
      </pc:sldChg>
      <pc:sldChg chg="addSp delSp modSp new del mod modNotesTx">
        <pc:chgData name="Kortom VZW" userId="4b0ba4d4-7f53-4e65-bb3e-84486bf03ec3" providerId="ADAL" clId="{FAD48CCB-0398-4906-93C0-A38AD25D8A93}" dt="2023-09-26T13:02:24.686" v="8064" actId="47"/>
        <pc:sldMkLst>
          <pc:docMk/>
          <pc:sldMk cId="2139939707" sldId="281"/>
        </pc:sldMkLst>
        <pc:spChg chg="mod">
          <ac:chgData name="Kortom VZW" userId="4b0ba4d4-7f53-4e65-bb3e-84486bf03ec3" providerId="ADAL" clId="{FAD48CCB-0398-4906-93C0-A38AD25D8A93}" dt="2023-09-26T12:24:27.255" v="4493"/>
          <ac:spMkLst>
            <pc:docMk/>
            <pc:sldMk cId="2139939707" sldId="281"/>
            <ac:spMk id="2" creationId="{3D290D6B-61C2-3B0F-8BCF-1E124A296966}"/>
          </ac:spMkLst>
        </pc:spChg>
        <pc:spChg chg="del">
          <ac:chgData name="Kortom VZW" userId="4b0ba4d4-7f53-4e65-bb3e-84486bf03ec3" providerId="ADAL" clId="{FAD48CCB-0398-4906-93C0-A38AD25D8A93}" dt="2023-08-24T13:42:01.030" v="3224"/>
          <ac:spMkLst>
            <pc:docMk/>
            <pc:sldMk cId="2139939707" sldId="281"/>
            <ac:spMk id="3" creationId="{EB1F3712-470E-A50B-2830-5DFF537A8669}"/>
          </ac:spMkLst>
        </pc:spChg>
        <pc:spChg chg="add mod">
          <ac:chgData name="Kortom VZW" userId="4b0ba4d4-7f53-4e65-bb3e-84486bf03ec3" providerId="ADAL" clId="{FAD48CCB-0398-4906-93C0-A38AD25D8A93}" dt="2023-08-24T13:42:09.733" v="3227" actId="1076"/>
          <ac:spMkLst>
            <pc:docMk/>
            <pc:sldMk cId="2139939707" sldId="281"/>
            <ac:spMk id="4" creationId="{0F663F76-3E02-3816-A84F-6992B717167D}"/>
          </ac:spMkLst>
        </pc:spChg>
        <pc:spChg chg="add mod">
          <ac:chgData name="Kortom VZW" userId="4b0ba4d4-7f53-4e65-bb3e-84486bf03ec3" providerId="ADAL" clId="{FAD48CCB-0398-4906-93C0-A38AD25D8A93}" dt="2023-08-24T13:42:33.509" v="3260" actId="20577"/>
          <ac:spMkLst>
            <pc:docMk/>
            <pc:sldMk cId="2139939707" sldId="281"/>
            <ac:spMk id="5" creationId="{26C7FFA1-6440-50C6-2A83-1CB5BAAF915E}"/>
          </ac:spMkLst>
        </pc:spChg>
        <pc:picChg chg="add mod">
          <ac:chgData name="Kortom VZW" userId="4b0ba4d4-7f53-4e65-bb3e-84486bf03ec3" providerId="ADAL" clId="{FAD48CCB-0398-4906-93C0-A38AD25D8A93}" dt="2023-08-24T13:42:06.168" v="3226" actId="14100"/>
          <ac:picMkLst>
            <pc:docMk/>
            <pc:sldMk cId="2139939707" sldId="281"/>
            <ac:picMk id="2050" creationId="{044707F3-BC67-A018-8610-15B27EA24022}"/>
          </ac:picMkLst>
        </pc:picChg>
        <pc:picChg chg="add mod">
          <ac:chgData name="Kortom VZW" userId="4b0ba4d4-7f53-4e65-bb3e-84486bf03ec3" providerId="ADAL" clId="{FAD48CCB-0398-4906-93C0-A38AD25D8A93}" dt="2023-08-24T13:42:15.436" v="3229" actId="1076"/>
          <ac:picMkLst>
            <pc:docMk/>
            <pc:sldMk cId="2139939707" sldId="281"/>
            <ac:picMk id="2052" creationId="{9F46AD57-BC71-01E4-3082-B285FD85CF04}"/>
          </ac:picMkLst>
        </pc:picChg>
        <pc:picChg chg="add del">
          <ac:chgData name="Kortom VZW" userId="4b0ba4d4-7f53-4e65-bb3e-84486bf03ec3" providerId="ADAL" clId="{FAD48CCB-0398-4906-93C0-A38AD25D8A93}" dt="2023-08-24T13:42:22.244" v="3231" actId="478"/>
          <ac:picMkLst>
            <pc:docMk/>
            <pc:sldMk cId="2139939707" sldId="281"/>
            <ac:picMk id="2054" creationId="{48E07AE3-0E5B-425E-6C20-0E9366EE878E}"/>
          </ac:picMkLst>
        </pc:picChg>
      </pc:sldChg>
      <pc:sldChg chg="addSp delSp modSp new del mod">
        <pc:chgData name="Kortom VZW" userId="4b0ba4d4-7f53-4e65-bb3e-84486bf03ec3" providerId="ADAL" clId="{FAD48CCB-0398-4906-93C0-A38AD25D8A93}" dt="2023-09-26T13:42:54.878" v="10387" actId="47"/>
        <pc:sldMkLst>
          <pc:docMk/>
          <pc:sldMk cId="2200434031" sldId="282"/>
        </pc:sldMkLst>
        <pc:spChg chg="mod">
          <ac:chgData name="Kortom VZW" userId="4b0ba4d4-7f53-4e65-bb3e-84486bf03ec3" providerId="ADAL" clId="{FAD48CCB-0398-4906-93C0-A38AD25D8A93}" dt="2023-09-26T12:24:27.255" v="4493"/>
          <ac:spMkLst>
            <pc:docMk/>
            <pc:sldMk cId="2200434031" sldId="282"/>
            <ac:spMk id="2" creationId="{09EE7B49-255A-A090-6726-106152EBECC9}"/>
          </ac:spMkLst>
        </pc:spChg>
        <pc:spChg chg="del">
          <ac:chgData name="Kortom VZW" userId="4b0ba4d4-7f53-4e65-bb3e-84486bf03ec3" providerId="ADAL" clId="{FAD48CCB-0398-4906-93C0-A38AD25D8A93}" dt="2023-08-24T13:45:33.615" v="3577"/>
          <ac:spMkLst>
            <pc:docMk/>
            <pc:sldMk cId="2200434031" sldId="282"/>
            <ac:spMk id="3" creationId="{AEC9D324-DA5F-E19C-0F80-680C03CA78ED}"/>
          </ac:spMkLst>
        </pc:spChg>
        <pc:spChg chg="add mod">
          <ac:chgData name="Kortom VZW" userId="4b0ba4d4-7f53-4e65-bb3e-84486bf03ec3" providerId="ADAL" clId="{FAD48CCB-0398-4906-93C0-A38AD25D8A93}" dt="2023-09-26T12:24:27.255" v="4493"/>
          <ac:spMkLst>
            <pc:docMk/>
            <pc:sldMk cId="2200434031" sldId="282"/>
            <ac:spMk id="4" creationId="{A743E82D-82A2-B721-E30F-545CFB0F3FAF}"/>
          </ac:spMkLst>
        </pc:spChg>
      </pc:sldChg>
      <pc:sldChg chg="addSp delSp modSp new mod setBg">
        <pc:chgData name="Kortom VZW" userId="4b0ba4d4-7f53-4e65-bb3e-84486bf03ec3" providerId="ADAL" clId="{FAD48CCB-0398-4906-93C0-A38AD25D8A93}" dt="2023-09-26T13:43:02.916" v="10390" actId="20577"/>
        <pc:sldMkLst>
          <pc:docMk/>
          <pc:sldMk cId="4123819242" sldId="283"/>
        </pc:sldMkLst>
        <pc:spChg chg="mod">
          <ac:chgData name="Kortom VZW" userId="4b0ba4d4-7f53-4e65-bb3e-84486bf03ec3" providerId="ADAL" clId="{FAD48CCB-0398-4906-93C0-A38AD25D8A93}" dt="2023-09-26T13:43:02.916" v="10390" actId="20577"/>
          <ac:spMkLst>
            <pc:docMk/>
            <pc:sldMk cId="4123819242" sldId="283"/>
            <ac:spMk id="2" creationId="{358FD1F7-CF32-1E81-C8A0-AE0F8944F799}"/>
          </ac:spMkLst>
        </pc:spChg>
        <pc:spChg chg="mod">
          <ac:chgData name="Kortom VZW" userId="4b0ba4d4-7f53-4e65-bb3e-84486bf03ec3" providerId="ADAL" clId="{FAD48CCB-0398-4906-93C0-A38AD25D8A93}" dt="2023-09-26T12:25:24.265" v="4614" actId="207"/>
          <ac:spMkLst>
            <pc:docMk/>
            <pc:sldMk cId="4123819242" sldId="283"/>
            <ac:spMk id="3" creationId="{00B381EB-7350-6A1F-3351-EBF810628523}"/>
          </ac:spMkLst>
        </pc:spChg>
        <pc:spChg chg="del mod">
          <ac:chgData name="Kortom VZW" userId="4b0ba4d4-7f53-4e65-bb3e-84486bf03ec3" providerId="ADAL" clId="{FAD48CCB-0398-4906-93C0-A38AD25D8A93}" dt="2023-09-26T12:25:29.664" v="4617" actId="478"/>
          <ac:spMkLst>
            <pc:docMk/>
            <pc:sldMk cId="4123819242" sldId="283"/>
            <ac:spMk id="4" creationId="{0E0F3FB7-9667-4873-282C-2766A9391E20}"/>
          </ac:spMkLst>
        </pc:spChg>
        <pc:spChg chg="del">
          <ac:chgData name="Kortom VZW" userId="4b0ba4d4-7f53-4e65-bb3e-84486bf03ec3" providerId="ADAL" clId="{FAD48CCB-0398-4906-93C0-A38AD25D8A93}" dt="2023-09-26T12:25:26.513" v="4615" actId="478"/>
          <ac:spMkLst>
            <pc:docMk/>
            <pc:sldMk cId="4123819242" sldId="283"/>
            <ac:spMk id="5" creationId="{724D6D1C-6416-25B7-3269-73E765F33768}"/>
          </ac:spMkLst>
        </pc:spChg>
        <pc:picChg chg="add mod">
          <ac:chgData name="Kortom VZW" userId="4b0ba4d4-7f53-4e65-bb3e-84486bf03ec3" providerId="ADAL" clId="{FAD48CCB-0398-4906-93C0-A38AD25D8A93}" dt="2023-09-26T12:30:30.845" v="4627" actId="34135"/>
          <ac:picMkLst>
            <pc:docMk/>
            <pc:sldMk cId="4123819242" sldId="283"/>
            <ac:picMk id="8" creationId="{0EF71758-725C-511C-F16E-B8ECF561130A}"/>
          </ac:picMkLst>
        </pc:picChg>
      </pc:sldChg>
      <pc:sldChg chg="addSp delSp modSp new mod modNotesTx">
        <pc:chgData name="Kortom VZW" userId="4b0ba4d4-7f53-4e65-bb3e-84486bf03ec3" providerId="ADAL" clId="{FAD48CCB-0398-4906-93C0-A38AD25D8A93}" dt="2023-09-29T06:21:51.151" v="10421" actId="1076"/>
        <pc:sldMkLst>
          <pc:docMk/>
          <pc:sldMk cId="1914047282" sldId="284"/>
        </pc:sldMkLst>
        <pc:spChg chg="mod">
          <ac:chgData name="Kortom VZW" userId="4b0ba4d4-7f53-4e65-bb3e-84486bf03ec3" providerId="ADAL" clId="{FAD48CCB-0398-4906-93C0-A38AD25D8A93}" dt="2023-09-26T12:31:35.422" v="4673" actId="207"/>
          <ac:spMkLst>
            <pc:docMk/>
            <pc:sldMk cId="1914047282" sldId="284"/>
            <ac:spMk id="2" creationId="{5EFCF046-71AE-D29F-C9A0-D191080E3F43}"/>
          </ac:spMkLst>
        </pc:spChg>
        <pc:spChg chg="del mod">
          <ac:chgData name="Kortom VZW" userId="4b0ba4d4-7f53-4e65-bb3e-84486bf03ec3" providerId="ADAL" clId="{FAD48CCB-0398-4906-93C0-A38AD25D8A93}" dt="2023-09-29T06:21:34.616" v="10417" actId="478"/>
          <ac:spMkLst>
            <pc:docMk/>
            <pc:sldMk cId="1914047282" sldId="284"/>
            <ac:spMk id="3" creationId="{6417670B-D307-2B03-1762-CC5D5CCE5FEF}"/>
          </ac:spMkLst>
        </pc:spChg>
        <pc:spChg chg="del mod">
          <ac:chgData name="Kortom VZW" userId="4b0ba4d4-7f53-4e65-bb3e-84486bf03ec3" providerId="ADAL" clId="{FAD48CCB-0398-4906-93C0-A38AD25D8A93}" dt="2023-09-26T12:30:54.803" v="4631" actId="478"/>
          <ac:spMkLst>
            <pc:docMk/>
            <pc:sldMk cId="1914047282" sldId="284"/>
            <ac:spMk id="4" creationId="{5710DC09-67F3-E4F2-816B-E27A15460E06}"/>
          </ac:spMkLst>
        </pc:spChg>
        <pc:spChg chg="del">
          <ac:chgData name="Kortom VZW" userId="4b0ba4d4-7f53-4e65-bb3e-84486bf03ec3" providerId="ADAL" clId="{FAD48CCB-0398-4906-93C0-A38AD25D8A93}" dt="2023-09-26T12:30:52.873" v="4630" actId="478"/>
          <ac:spMkLst>
            <pc:docMk/>
            <pc:sldMk cId="1914047282" sldId="284"/>
            <ac:spMk id="5" creationId="{9266A16C-BA7C-6A20-69F2-88E29FAD3EC1}"/>
          </ac:spMkLst>
        </pc:spChg>
        <pc:spChg chg="add del mod">
          <ac:chgData name="Kortom VZW" userId="4b0ba4d4-7f53-4e65-bb3e-84486bf03ec3" providerId="ADAL" clId="{FAD48CCB-0398-4906-93C0-A38AD25D8A93}" dt="2023-09-29T06:21:37.822" v="10419" actId="478"/>
          <ac:spMkLst>
            <pc:docMk/>
            <pc:sldMk cId="1914047282" sldId="284"/>
            <ac:spMk id="5" creationId="{F72FB5DC-1883-8B3F-2EB6-179B660BDCCE}"/>
          </ac:spMkLst>
        </pc:spChg>
        <pc:spChg chg="add mod">
          <ac:chgData name="Kortom VZW" userId="4b0ba4d4-7f53-4e65-bb3e-84486bf03ec3" providerId="ADAL" clId="{FAD48CCB-0398-4906-93C0-A38AD25D8A93}" dt="2023-09-29T06:21:51.151" v="10421" actId="1076"/>
          <ac:spMkLst>
            <pc:docMk/>
            <pc:sldMk cId="1914047282" sldId="284"/>
            <ac:spMk id="8" creationId="{ADD0515D-9B97-485C-FE7B-1D47AAE25CE1}"/>
          </ac:spMkLst>
        </pc:spChg>
        <pc:spChg chg="add del">
          <ac:chgData name="Kortom VZW" userId="4b0ba4d4-7f53-4e65-bb3e-84486bf03ec3" providerId="ADAL" clId="{FAD48CCB-0398-4906-93C0-A38AD25D8A93}" dt="2023-09-26T12:35:08.251" v="4874" actId="22"/>
          <ac:spMkLst>
            <pc:docMk/>
            <pc:sldMk cId="1914047282" sldId="284"/>
            <ac:spMk id="9" creationId="{69B20DE3-65B6-123C-CABB-08C5DCD1004E}"/>
          </ac:spMkLst>
        </pc:spChg>
        <pc:picChg chg="add mod">
          <ac:chgData name="Kortom VZW" userId="4b0ba4d4-7f53-4e65-bb3e-84486bf03ec3" providerId="ADAL" clId="{FAD48CCB-0398-4906-93C0-A38AD25D8A93}" dt="2023-09-26T12:31:17.699" v="4633" actId="34135"/>
          <ac:picMkLst>
            <pc:docMk/>
            <pc:sldMk cId="1914047282" sldId="284"/>
            <ac:picMk id="7" creationId="{7086F902-70DF-B907-310E-A66CB3809D31}"/>
          </ac:picMkLst>
        </pc:picChg>
      </pc:sldChg>
      <pc:sldChg chg="new del">
        <pc:chgData name="Kortom VZW" userId="4b0ba4d4-7f53-4e65-bb3e-84486bf03ec3" providerId="ADAL" clId="{FAD48CCB-0398-4906-93C0-A38AD25D8A93}" dt="2023-09-26T12:35:20.261" v="4877" actId="47"/>
        <pc:sldMkLst>
          <pc:docMk/>
          <pc:sldMk cId="424598026" sldId="285"/>
        </pc:sldMkLst>
      </pc:sldChg>
      <pc:sldChg chg="modSp add mod modNotesTx">
        <pc:chgData name="Kortom VZW" userId="4b0ba4d4-7f53-4e65-bb3e-84486bf03ec3" providerId="ADAL" clId="{FAD48CCB-0398-4906-93C0-A38AD25D8A93}" dt="2023-09-26T12:46:46.180" v="6403" actId="20577"/>
        <pc:sldMkLst>
          <pc:docMk/>
          <pc:sldMk cId="3238775422" sldId="286"/>
        </pc:sldMkLst>
        <pc:spChg chg="mod">
          <ac:chgData name="Kortom VZW" userId="4b0ba4d4-7f53-4e65-bb3e-84486bf03ec3" providerId="ADAL" clId="{FAD48CCB-0398-4906-93C0-A38AD25D8A93}" dt="2023-09-26T12:35:33.620" v="4917" actId="20577"/>
          <ac:spMkLst>
            <pc:docMk/>
            <pc:sldMk cId="3238775422" sldId="286"/>
            <ac:spMk id="2" creationId="{5EFCF046-71AE-D29F-C9A0-D191080E3F43}"/>
          </ac:spMkLst>
        </pc:spChg>
        <pc:spChg chg="mod">
          <ac:chgData name="Kortom VZW" userId="4b0ba4d4-7f53-4e65-bb3e-84486bf03ec3" providerId="ADAL" clId="{FAD48CCB-0398-4906-93C0-A38AD25D8A93}" dt="2023-09-26T12:46:09.396" v="6362" actId="5793"/>
          <ac:spMkLst>
            <pc:docMk/>
            <pc:sldMk cId="3238775422" sldId="286"/>
            <ac:spMk id="3" creationId="{6417670B-D307-2B03-1762-CC5D5CCE5FEF}"/>
          </ac:spMkLst>
        </pc:spChg>
      </pc:sldChg>
      <pc:sldChg chg="new del">
        <pc:chgData name="Kortom VZW" userId="4b0ba4d4-7f53-4e65-bb3e-84486bf03ec3" providerId="ADAL" clId="{FAD48CCB-0398-4906-93C0-A38AD25D8A93}" dt="2023-09-26T12:43:15.029" v="6050" actId="47"/>
        <pc:sldMkLst>
          <pc:docMk/>
          <pc:sldMk cId="245039456" sldId="287"/>
        </pc:sldMkLst>
      </pc:sldChg>
      <pc:sldChg chg="modSp add mod modNotesTx">
        <pc:chgData name="Kortom VZW" userId="4b0ba4d4-7f53-4e65-bb3e-84486bf03ec3" providerId="ADAL" clId="{FAD48CCB-0398-4906-93C0-A38AD25D8A93}" dt="2023-09-26T12:49:24.153" v="6750" actId="790"/>
        <pc:sldMkLst>
          <pc:docMk/>
          <pc:sldMk cId="588569388" sldId="287"/>
        </pc:sldMkLst>
        <pc:spChg chg="mod">
          <ac:chgData name="Kortom VZW" userId="4b0ba4d4-7f53-4e65-bb3e-84486bf03ec3" providerId="ADAL" clId="{FAD48CCB-0398-4906-93C0-A38AD25D8A93}" dt="2023-09-26T12:43:35.615" v="6094" actId="20577"/>
          <ac:spMkLst>
            <pc:docMk/>
            <pc:sldMk cId="588569388" sldId="287"/>
            <ac:spMk id="2" creationId="{5EFCF046-71AE-D29F-C9A0-D191080E3F43}"/>
          </ac:spMkLst>
        </pc:spChg>
        <pc:spChg chg="mod">
          <ac:chgData name="Kortom VZW" userId="4b0ba4d4-7f53-4e65-bb3e-84486bf03ec3" providerId="ADAL" clId="{FAD48CCB-0398-4906-93C0-A38AD25D8A93}" dt="2023-09-26T12:45:53.539" v="6358" actId="5793"/>
          <ac:spMkLst>
            <pc:docMk/>
            <pc:sldMk cId="588569388" sldId="287"/>
            <ac:spMk id="3" creationId="{6417670B-D307-2B03-1762-CC5D5CCE5FEF}"/>
          </ac:spMkLst>
        </pc:spChg>
      </pc:sldChg>
      <pc:sldChg chg="new del">
        <pc:chgData name="Kortom VZW" userId="4b0ba4d4-7f53-4e65-bb3e-84486bf03ec3" providerId="ADAL" clId="{FAD48CCB-0398-4906-93C0-A38AD25D8A93}" dt="2023-09-26T12:49:45.666" v="6753" actId="47"/>
        <pc:sldMkLst>
          <pc:docMk/>
          <pc:sldMk cId="536701657" sldId="288"/>
        </pc:sldMkLst>
      </pc:sldChg>
      <pc:sldChg chg="modSp add mod modNotesTx">
        <pc:chgData name="Kortom VZW" userId="4b0ba4d4-7f53-4e65-bb3e-84486bf03ec3" providerId="ADAL" clId="{FAD48CCB-0398-4906-93C0-A38AD25D8A93}" dt="2023-09-26T12:52:02.035" v="7394" actId="5793"/>
        <pc:sldMkLst>
          <pc:docMk/>
          <pc:sldMk cId="994137426" sldId="288"/>
        </pc:sldMkLst>
        <pc:spChg chg="mod">
          <ac:chgData name="Kortom VZW" userId="4b0ba4d4-7f53-4e65-bb3e-84486bf03ec3" providerId="ADAL" clId="{FAD48CCB-0398-4906-93C0-A38AD25D8A93}" dt="2023-09-26T12:49:59.719" v="6798" actId="20577"/>
          <ac:spMkLst>
            <pc:docMk/>
            <pc:sldMk cId="994137426" sldId="288"/>
            <ac:spMk id="2" creationId="{5EFCF046-71AE-D29F-C9A0-D191080E3F43}"/>
          </ac:spMkLst>
        </pc:spChg>
        <pc:spChg chg="mod">
          <ac:chgData name="Kortom VZW" userId="4b0ba4d4-7f53-4e65-bb3e-84486bf03ec3" providerId="ADAL" clId="{FAD48CCB-0398-4906-93C0-A38AD25D8A93}" dt="2023-09-26T12:50:02.162" v="6799" actId="20577"/>
          <ac:spMkLst>
            <pc:docMk/>
            <pc:sldMk cId="994137426" sldId="288"/>
            <ac:spMk id="3" creationId="{6417670B-D307-2B03-1762-CC5D5CCE5FEF}"/>
          </ac:spMkLst>
        </pc:spChg>
      </pc:sldChg>
      <pc:sldChg chg="addSp delSp modSp add mod modNotesTx">
        <pc:chgData name="Kortom VZW" userId="4b0ba4d4-7f53-4e65-bb3e-84486bf03ec3" providerId="ADAL" clId="{FAD48CCB-0398-4906-93C0-A38AD25D8A93}" dt="2023-09-26T12:59:03.543" v="7777" actId="12"/>
        <pc:sldMkLst>
          <pc:docMk/>
          <pc:sldMk cId="578904658" sldId="289"/>
        </pc:sldMkLst>
        <pc:spChg chg="mod">
          <ac:chgData name="Kortom VZW" userId="4b0ba4d4-7f53-4e65-bb3e-84486bf03ec3" providerId="ADAL" clId="{FAD48CCB-0398-4906-93C0-A38AD25D8A93}" dt="2023-09-26T12:55:05.234" v="7432" actId="20577"/>
          <ac:spMkLst>
            <pc:docMk/>
            <pc:sldMk cId="578904658" sldId="289"/>
            <ac:spMk id="2" creationId="{5EFCF046-71AE-D29F-C9A0-D191080E3F43}"/>
          </ac:spMkLst>
        </pc:spChg>
        <pc:spChg chg="add del mod">
          <ac:chgData name="Kortom VZW" userId="4b0ba4d4-7f53-4e65-bb3e-84486bf03ec3" providerId="ADAL" clId="{FAD48CCB-0398-4906-93C0-A38AD25D8A93}" dt="2023-09-26T12:56:08.615" v="7649" actId="478"/>
          <ac:spMkLst>
            <pc:docMk/>
            <pc:sldMk cId="578904658" sldId="289"/>
            <ac:spMk id="5" creationId="{2130FF77-7EE0-D47C-816D-55D6FD67C341}"/>
          </ac:spMkLst>
        </pc:spChg>
        <pc:spChg chg="add mod">
          <ac:chgData name="Kortom VZW" userId="4b0ba4d4-7f53-4e65-bb3e-84486bf03ec3" providerId="ADAL" clId="{FAD48CCB-0398-4906-93C0-A38AD25D8A93}" dt="2023-09-26T12:57:21.140" v="7728" actId="15"/>
          <ac:spMkLst>
            <pc:docMk/>
            <pc:sldMk cId="578904658" sldId="289"/>
            <ac:spMk id="8" creationId="{5330BC37-67FE-0577-991D-B1771C4B027F}"/>
          </ac:spMkLst>
        </pc:spChg>
      </pc:sldChg>
      <pc:sldChg chg="new del">
        <pc:chgData name="Kortom VZW" userId="4b0ba4d4-7f53-4e65-bb3e-84486bf03ec3" providerId="ADAL" clId="{FAD48CCB-0398-4906-93C0-A38AD25D8A93}" dt="2023-09-26T12:52:23.382" v="7396" actId="47"/>
        <pc:sldMkLst>
          <pc:docMk/>
          <pc:sldMk cId="3444888240" sldId="289"/>
        </pc:sldMkLst>
      </pc:sldChg>
      <pc:sldChg chg="modSp add mod modNotesTx">
        <pc:chgData name="Kortom VZW" userId="4b0ba4d4-7f53-4e65-bb3e-84486bf03ec3" providerId="ADAL" clId="{FAD48CCB-0398-4906-93C0-A38AD25D8A93}" dt="2023-09-26T13:03:37.782" v="8372" actId="20577"/>
        <pc:sldMkLst>
          <pc:docMk/>
          <pc:sldMk cId="596379967" sldId="290"/>
        </pc:sldMkLst>
        <pc:spChg chg="mod">
          <ac:chgData name="Kortom VZW" userId="4b0ba4d4-7f53-4e65-bb3e-84486bf03ec3" providerId="ADAL" clId="{FAD48CCB-0398-4906-93C0-A38AD25D8A93}" dt="2023-09-26T12:59:33.063" v="7805" actId="20577"/>
          <ac:spMkLst>
            <pc:docMk/>
            <pc:sldMk cId="596379967" sldId="290"/>
            <ac:spMk id="2" creationId="{5EFCF046-71AE-D29F-C9A0-D191080E3F43}"/>
          </ac:spMkLst>
        </pc:spChg>
        <pc:spChg chg="mod">
          <ac:chgData name="Kortom VZW" userId="4b0ba4d4-7f53-4e65-bb3e-84486bf03ec3" providerId="ADAL" clId="{FAD48CCB-0398-4906-93C0-A38AD25D8A93}" dt="2023-09-26T13:02:00.395" v="8062" actId="20577"/>
          <ac:spMkLst>
            <pc:docMk/>
            <pc:sldMk cId="596379967" sldId="290"/>
            <ac:spMk id="8" creationId="{5330BC37-67FE-0577-991D-B1771C4B027F}"/>
          </ac:spMkLst>
        </pc:spChg>
      </pc:sldChg>
      <pc:sldChg chg="new del">
        <pc:chgData name="Kortom VZW" userId="4b0ba4d4-7f53-4e65-bb3e-84486bf03ec3" providerId="ADAL" clId="{FAD48CCB-0398-4906-93C0-A38AD25D8A93}" dt="2023-09-26T12:59:16.864" v="7780" actId="47"/>
        <pc:sldMkLst>
          <pc:docMk/>
          <pc:sldMk cId="2197655966" sldId="290"/>
        </pc:sldMkLst>
      </pc:sldChg>
      <pc:sldChg chg="new del">
        <pc:chgData name="Kortom VZW" userId="4b0ba4d4-7f53-4e65-bb3e-84486bf03ec3" providerId="ADAL" clId="{FAD48CCB-0398-4906-93C0-A38AD25D8A93}" dt="2023-09-26T13:03:44.888" v="8374" actId="47"/>
        <pc:sldMkLst>
          <pc:docMk/>
          <pc:sldMk cId="989706238" sldId="291"/>
        </pc:sldMkLst>
      </pc:sldChg>
      <pc:sldChg chg="new del">
        <pc:chgData name="Kortom VZW" userId="4b0ba4d4-7f53-4e65-bb3e-84486bf03ec3" providerId="ADAL" clId="{FAD48CCB-0398-4906-93C0-A38AD25D8A93}" dt="2023-09-26T13:02:31.154" v="8066" actId="47"/>
        <pc:sldMkLst>
          <pc:docMk/>
          <pc:sldMk cId="1128580186" sldId="291"/>
        </pc:sldMkLst>
      </pc:sldChg>
      <pc:sldChg chg="modSp add mod modNotesTx">
        <pc:chgData name="Kortom VZW" userId="4b0ba4d4-7f53-4e65-bb3e-84486bf03ec3" providerId="ADAL" clId="{FAD48CCB-0398-4906-93C0-A38AD25D8A93}" dt="2023-09-26T13:04:59.585" v="8717" actId="12"/>
        <pc:sldMkLst>
          <pc:docMk/>
          <pc:sldMk cId="3990067650" sldId="291"/>
        </pc:sldMkLst>
        <pc:spChg chg="mod">
          <ac:chgData name="Kortom VZW" userId="4b0ba4d4-7f53-4e65-bb3e-84486bf03ec3" providerId="ADAL" clId="{FAD48CCB-0398-4906-93C0-A38AD25D8A93}" dt="2023-09-26T13:03:56.203" v="8398" actId="20577"/>
          <ac:spMkLst>
            <pc:docMk/>
            <pc:sldMk cId="3990067650" sldId="291"/>
            <ac:spMk id="2" creationId="{5EFCF046-71AE-D29F-C9A0-D191080E3F43}"/>
          </ac:spMkLst>
        </pc:spChg>
      </pc:sldChg>
      <pc:sldChg chg="new del">
        <pc:chgData name="Kortom VZW" userId="4b0ba4d4-7f53-4e65-bb3e-84486bf03ec3" providerId="ADAL" clId="{FAD48CCB-0398-4906-93C0-A38AD25D8A93}" dt="2023-09-26T13:05:10.653" v="8720" actId="47"/>
        <pc:sldMkLst>
          <pc:docMk/>
          <pc:sldMk cId="608680192" sldId="292"/>
        </pc:sldMkLst>
      </pc:sldChg>
      <pc:sldChg chg="addSp modSp add mod modNotesTx">
        <pc:chgData name="Kortom VZW" userId="4b0ba4d4-7f53-4e65-bb3e-84486bf03ec3" providerId="ADAL" clId="{FAD48CCB-0398-4906-93C0-A38AD25D8A93}" dt="2023-09-26T13:09:38.729" v="9303" actId="20577"/>
        <pc:sldMkLst>
          <pc:docMk/>
          <pc:sldMk cId="2687910049" sldId="292"/>
        </pc:sldMkLst>
        <pc:spChg chg="mod">
          <ac:chgData name="Kortom VZW" userId="4b0ba4d4-7f53-4e65-bb3e-84486bf03ec3" providerId="ADAL" clId="{FAD48CCB-0398-4906-93C0-A38AD25D8A93}" dt="2023-09-26T13:05:27.277" v="8752" actId="20577"/>
          <ac:spMkLst>
            <pc:docMk/>
            <pc:sldMk cId="2687910049" sldId="292"/>
            <ac:spMk id="2" creationId="{5EFCF046-71AE-D29F-C9A0-D191080E3F43}"/>
          </ac:spMkLst>
        </pc:spChg>
        <pc:spChg chg="add mod">
          <ac:chgData name="Kortom VZW" userId="4b0ba4d4-7f53-4e65-bb3e-84486bf03ec3" providerId="ADAL" clId="{FAD48CCB-0398-4906-93C0-A38AD25D8A93}" dt="2023-09-26T13:09:30.492" v="9302" actId="5793"/>
          <ac:spMkLst>
            <pc:docMk/>
            <pc:sldMk cId="2687910049" sldId="292"/>
            <ac:spMk id="4" creationId="{110DB0D6-53C3-440D-3901-180F7E4FF54E}"/>
          </ac:spMkLst>
        </pc:spChg>
      </pc:sldChg>
      <pc:sldChg chg="addSp modSp add mod modNotesTx">
        <pc:chgData name="Kortom VZW" userId="4b0ba4d4-7f53-4e65-bb3e-84486bf03ec3" providerId="ADAL" clId="{FAD48CCB-0398-4906-93C0-A38AD25D8A93}" dt="2023-11-15T11:06:32.426" v="10962" actId="20577"/>
        <pc:sldMkLst>
          <pc:docMk/>
          <pc:sldMk cId="2151167785" sldId="293"/>
        </pc:sldMkLst>
        <pc:spChg chg="mod">
          <ac:chgData name="Kortom VZW" userId="4b0ba4d4-7f53-4e65-bb3e-84486bf03ec3" providerId="ADAL" clId="{FAD48CCB-0398-4906-93C0-A38AD25D8A93}" dt="2023-11-15T11:06:32.426" v="10962" actId="20577"/>
          <ac:spMkLst>
            <pc:docMk/>
            <pc:sldMk cId="2151167785" sldId="293"/>
            <ac:spMk id="2" creationId="{5EFCF046-71AE-D29F-C9A0-D191080E3F43}"/>
          </ac:spMkLst>
        </pc:spChg>
        <pc:spChg chg="mod">
          <ac:chgData name="Kortom VZW" userId="4b0ba4d4-7f53-4e65-bb3e-84486bf03ec3" providerId="ADAL" clId="{FAD48CCB-0398-4906-93C0-A38AD25D8A93}" dt="2023-09-26T13:38:32.378" v="9325" actId="20577"/>
          <ac:spMkLst>
            <pc:docMk/>
            <pc:sldMk cId="2151167785" sldId="293"/>
            <ac:spMk id="4" creationId="{110DB0D6-53C3-440D-3901-180F7E4FF54E}"/>
          </ac:spMkLst>
        </pc:spChg>
        <pc:spChg chg="add mod">
          <ac:chgData name="Kortom VZW" userId="4b0ba4d4-7f53-4e65-bb3e-84486bf03ec3" providerId="ADAL" clId="{FAD48CCB-0398-4906-93C0-A38AD25D8A93}" dt="2023-09-26T13:39:42.472" v="9487" actId="20577"/>
          <ac:spMkLst>
            <pc:docMk/>
            <pc:sldMk cId="2151167785" sldId="293"/>
            <ac:spMk id="5" creationId="{CE1C4B44-D921-E06A-9263-6EBEAC61A53C}"/>
          </ac:spMkLst>
        </pc:spChg>
      </pc:sldChg>
      <pc:sldChg chg="modSp add mod modNotesTx">
        <pc:chgData name="Kortom VZW" userId="4b0ba4d4-7f53-4e65-bb3e-84486bf03ec3" providerId="ADAL" clId="{FAD48CCB-0398-4906-93C0-A38AD25D8A93}" dt="2023-09-26T13:42:51.151" v="10386" actId="20577"/>
        <pc:sldMkLst>
          <pc:docMk/>
          <pc:sldMk cId="2839711141" sldId="294"/>
        </pc:sldMkLst>
        <pc:spChg chg="mod">
          <ac:chgData name="Kortom VZW" userId="4b0ba4d4-7f53-4e65-bb3e-84486bf03ec3" providerId="ADAL" clId="{FAD48CCB-0398-4906-93C0-A38AD25D8A93}" dt="2023-09-26T13:41:14.209" v="9945" actId="20577"/>
          <ac:spMkLst>
            <pc:docMk/>
            <pc:sldMk cId="2839711141" sldId="294"/>
            <ac:spMk id="2" creationId="{5EFCF046-71AE-D29F-C9A0-D191080E3F43}"/>
          </ac:spMkLst>
        </pc:spChg>
        <pc:spChg chg="mod">
          <ac:chgData name="Kortom VZW" userId="4b0ba4d4-7f53-4e65-bb3e-84486bf03ec3" providerId="ADAL" clId="{FAD48CCB-0398-4906-93C0-A38AD25D8A93}" dt="2023-09-26T13:42:19.041" v="10146" actId="5793"/>
          <ac:spMkLst>
            <pc:docMk/>
            <pc:sldMk cId="2839711141" sldId="294"/>
            <ac:spMk id="5" creationId="{CE1C4B44-D921-E06A-9263-6EBEAC61A53C}"/>
          </ac:spMkLst>
        </pc:spChg>
      </pc:sldChg>
      <pc:sldChg chg="addSp delSp modSp add mod setBg modNotesTx">
        <pc:chgData name="Kortom VZW" userId="4b0ba4d4-7f53-4e65-bb3e-84486bf03ec3" providerId="ADAL" clId="{FAD48CCB-0398-4906-93C0-A38AD25D8A93}" dt="2023-09-29T06:26:52.540" v="10945" actId="20577"/>
        <pc:sldMkLst>
          <pc:docMk/>
          <pc:sldMk cId="275190348" sldId="295"/>
        </pc:sldMkLst>
        <pc:spChg chg="mod">
          <ac:chgData name="Kortom VZW" userId="4b0ba4d4-7f53-4e65-bb3e-84486bf03ec3" providerId="ADAL" clId="{FAD48CCB-0398-4906-93C0-A38AD25D8A93}" dt="2023-09-29T06:21:22.432" v="10415" actId="20577"/>
          <ac:spMkLst>
            <pc:docMk/>
            <pc:sldMk cId="275190348" sldId="295"/>
            <ac:spMk id="2" creationId="{5EFCF046-71AE-D29F-C9A0-D191080E3F43}"/>
          </ac:spMkLst>
        </pc:spChg>
        <pc:spChg chg="del">
          <ac:chgData name="Kortom VZW" userId="4b0ba4d4-7f53-4e65-bb3e-84486bf03ec3" providerId="ADAL" clId="{FAD48CCB-0398-4906-93C0-A38AD25D8A93}" dt="2023-09-29T06:21:58.426" v="10422" actId="478"/>
          <ac:spMkLst>
            <pc:docMk/>
            <pc:sldMk cId="275190348" sldId="295"/>
            <ac:spMk id="3" creationId="{6417670B-D307-2B03-1762-CC5D5CCE5FEF}"/>
          </ac:spMkLst>
        </pc:spChg>
        <pc:spChg chg="add del mod">
          <ac:chgData name="Kortom VZW" userId="4b0ba4d4-7f53-4e65-bb3e-84486bf03ec3" providerId="ADAL" clId="{FAD48CCB-0398-4906-93C0-A38AD25D8A93}" dt="2023-09-29T06:21:59.864" v="10423" actId="478"/>
          <ac:spMkLst>
            <pc:docMk/>
            <pc:sldMk cId="275190348" sldId="295"/>
            <ac:spMk id="5" creationId="{AE82B07F-5E41-39C3-CB31-0B9E1DF7B90A}"/>
          </ac:spMkLst>
        </pc:spChg>
        <pc:spChg chg="add mod">
          <ac:chgData name="Kortom VZW" userId="4b0ba4d4-7f53-4e65-bb3e-84486bf03ec3" providerId="ADAL" clId="{FAD48CCB-0398-4906-93C0-A38AD25D8A93}" dt="2023-09-29T06:26:42.549" v="10944" actId="207"/>
          <ac:spMkLst>
            <pc:docMk/>
            <pc:sldMk cId="275190348" sldId="295"/>
            <ac:spMk id="8" creationId="{D442A8A6-35EB-20DD-BEE0-1BB41AF1E038}"/>
          </ac:spMkLst>
        </pc:spChg>
      </pc:sldChg>
      <pc:sldChg chg="new del">
        <pc:chgData name="Kortom VZW" userId="4b0ba4d4-7f53-4e65-bb3e-84486bf03ec3" providerId="ADAL" clId="{FAD48CCB-0398-4906-93C0-A38AD25D8A93}" dt="2023-09-29T06:21:06.742" v="10392" actId="2696"/>
        <pc:sldMkLst>
          <pc:docMk/>
          <pc:sldMk cId="3709576575" sldId="295"/>
        </pc:sldMkLst>
      </pc:sldChg>
      <pc:sldMasterChg chg="delSldLayout">
        <pc:chgData name="Kortom VZW" userId="4b0ba4d4-7f53-4e65-bb3e-84486bf03ec3" providerId="ADAL" clId="{FAD48CCB-0398-4906-93C0-A38AD25D8A93}" dt="2023-09-26T12:25:36.264" v="4618" actId="47"/>
        <pc:sldMasterMkLst>
          <pc:docMk/>
          <pc:sldMasterMk cId="3972019458" sldId="2147483715"/>
        </pc:sldMasterMkLst>
        <pc:sldLayoutChg chg="del">
          <pc:chgData name="Kortom VZW" userId="4b0ba4d4-7f53-4e65-bb3e-84486bf03ec3" providerId="ADAL" clId="{FAD48CCB-0398-4906-93C0-A38AD25D8A93}" dt="2023-09-26T12:25:36.264" v="4618" actId="47"/>
          <pc:sldLayoutMkLst>
            <pc:docMk/>
            <pc:sldMasterMk cId="3972019458" sldId="2147483715"/>
            <pc:sldLayoutMk cId="2299033080" sldId="214748372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81B4E6-5915-DB45-B07A-5BF627B0B557}" type="datetimeFigureOut">
              <a:rPr lang="en-US" smtClean="0"/>
              <a:t>11/15/2023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A8A9E3-9DC8-4C4F-9D9C-AEBF2661F9DA}" type="slidenum">
              <a:rPr lang="en-US" smtClean="0"/>
              <a:t>‹nr.›</a:t>
            </a:fld>
            <a:endParaRPr lang="en-US"/>
          </a:p>
        </p:txBody>
      </p:sp>
    </p:spTree>
    <p:extLst>
      <p:ext uri="{BB962C8B-B14F-4D97-AF65-F5344CB8AC3E}">
        <p14:creationId xmlns:p14="http://schemas.microsoft.com/office/powerpoint/2010/main" val="1151232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6DD07-875B-B742-8B9E-659E08DCC970}" type="datetimeFigureOut">
              <a:rPr lang="en-US" smtClean="0"/>
              <a:t>11/15/2023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24B14-DCFA-5742-9428-1F68E3F1B8B0}" type="slidenum">
              <a:rPr lang="en-US" smtClean="0"/>
              <a:t>‹nr.›</a:t>
            </a:fld>
            <a:endParaRPr lang="en-US"/>
          </a:p>
        </p:txBody>
      </p:sp>
    </p:spTree>
    <p:extLst>
      <p:ext uri="{BB962C8B-B14F-4D97-AF65-F5344CB8AC3E}">
        <p14:creationId xmlns:p14="http://schemas.microsoft.com/office/powerpoint/2010/main" val="20416113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5224B14-DCFA-5742-9428-1F68E3F1B8B0}" type="slidenum">
              <a:rPr lang="en-US" smtClean="0"/>
              <a:t>2</a:t>
            </a:fld>
            <a:endParaRPr lang="en-US"/>
          </a:p>
        </p:txBody>
      </p:sp>
    </p:spTree>
    <p:extLst>
      <p:ext uri="{BB962C8B-B14F-4D97-AF65-F5344CB8AC3E}">
        <p14:creationId xmlns:p14="http://schemas.microsoft.com/office/powerpoint/2010/main" val="39502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dirty="0"/>
              <a:t>Wat zijn de deadlines voor de magazines het komende jaar? Door alle deadlines vroegtijdig door te geven, kunnen collega’s hier rekening mee houden. Vermeld zeker deadlines die relevant zijn voor collega’s, dus vul het lijstje aan met data die van toepassing zijn voor jouw magazine. </a:t>
            </a:r>
          </a:p>
        </p:txBody>
      </p:sp>
      <p:sp>
        <p:nvSpPr>
          <p:cNvPr id="4" name="Tijdelijke aanduiding voor dianummer 3"/>
          <p:cNvSpPr>
            <a:spLocks noGrp="1"/>
          </p:cNvSpPr>
          <p:nvPr>
            <p:ph type="sldNum" sz="quarter" idx="5"/>
          </p:nvPr>
        </p:nvSpPr>
        <p:spPr/>
        <p:txBody>
          <a:bodyPr/>
          <a:lstStyle/>
          <a:p>
            <a:fld id="{15224B14-DCFA-5742-9428-1F68E3F1B8B0}" type="slidenum">
              <a:rPr lang="en-US" smtClean="0"/>
              <a:t>11</a:t>
            </a:fld>
            <a:endParaRPr lang="en-US"/>
          </a:p>
        </p:txBody>
      </p:sp>
    </p:spTree>
    <p:extLst>
      <p:ext uri="{BB962C8B-B14F-4D97-AF65-F5344CB8AC3E}">
        <p14:creationId xmlns:p14="http://schemas.microsoft.com/office/powerpoint/2010/main" val="94431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sz="1200" dirty="0">
                <a:solidFill>
                  <a:schemeClr val="accent1">
                    <a:lumMod val="50000"/>
                  </a:schemeClr>
                </a:solidFill>
                <a:latin typeface="+mn-lt"/>
              </a:rPr>
              <a:t>Omschrijf hier wat de taak van de collega’s zijn, wat je verwacht van de communicatie-antennes? Denk hierbij aan een volledige taakomschrijving van wat je van de antennes verwacht. </a:t>
            </a:r>
          </a:p>
          <a:p>
            <a:pPr marL="171450" lvl="0" indent="-171450">
              <a:buFont typeface="Arial" panose="020B0604020202020204" pitchFamily="34" charset="0"/>
              <a:buChar char="•"/>
            </a:pPr>
            <a:r>
              <a:rPr lang="nl-BE" sz="1200" dirty="0">
                <a:solidFill>
                  <a:schemeClr val="accent1">
                    <a:lumMod val="50000"/>
                  </a:schemeClr>
                </a:solidFill>
                <a:latin typeface="+mn-lt"/>
              </a:rPr>
              <a:t>Verwacht je antennes op het redactieoverleg?</a:t>
            </a:r>
          </a:p>
          <a:p>
            <a:pPr marL="171450" lvl="0" indent="-171450">
              <a:buFont typeface="Arial" panose="020B0604020202020204" pitchFamily="34" charset="0"/>
              <a:buChar char="•"/>
            </a:pPr>
            <a:r>
              <a:rPr lang="nl-BE" sz="1200" dirty="0">
                <a:solidFill>
                  <a:schemeClr val="accent1">
                    <a:lumMod val="50000"/>
                  </a:schemeClr>
                </a:solidFill>
                <a:latin typeface="+mn-lt"/>
              </a:rPr>
              <a:t>Hoe geven antennes hun topics door?</a:t>
            </a:r>
          </a:p>
          <a:p>
            <a:pPr marL="171450" lvl="0" indent="-171450">
              <a:buFont typeface="Arial" panose="020B0604020202020204" pitchFamily="34" charset="0"/>
              <a:buChar char="•"/>
            </a:pPr>
            <a:r>
              <a:rPr lang="nl-BE" sz="1200" dirty="0">
                <a:solidFill>
                  <a:schemeClr val="accent1">
                    <a:lumMod val="50000"/>
                  </a:schemeClr>
                </a:solidFill>
                <a:latin typeface="+mn-lt"/>
              </a:rPr>
              <a:t>Welke informatie heb je nodig wil je er een artikel over schrijven? </a:t>
            </a:r>
          </a:p>
          <a:p>
            <a:pPr marL="171450" lvl="0" indent="-171450">
              <a:buFont typeface="Arial" panose="020B0604020202020204" pitchFamily="34" charset="0"/>
              <a:buChar char="•"/>
            </a:pPr>
            <a:r>
              <a:rPr lang="nl-BE" sz="1200" dirty="0">
                <a:solidFill>
                  <a:schemeClr val="accent1">
                    <a:lumMod val="50000"/>
                  </a:schemeClr>
                </a:solidFill>
                <a:latin typeface="+mn-lt"/>
              </a:rPr>
              <a:t>Hoe vaak verwacht je input van je collega’s? </a:t>
            </a:r>
            <a:endParaRPr lang="nl-BE" dirty="0"/>
          </a:p>
        </p:txBody>
      </p:sp>
      <p:sp>
        <p:nvSpPr>
          <p:cNvPr id="4" name="Tijdelijke aanduiding voor dianummer 3"/>
          <p:cNvSpPr>
            <a:spLocks noGrp="1"/>
          </p:cNvSpPr>
          <p:nvPr>
            <p:ph type="sldNum" sz="quarter" idx="5"/>
          </p:nvPr>
        </p:nvSpPr>
        <p:spPr/>
        <p:txBody>
          <a:bodyPr/>
          <a:lstStyle/>
          <a:p>
            <a:fld id="{15224B14-DCFA-5742-9428-1F68E3F1B8B0}" type="slidenum">
              <a:rPr lang="en-US" smtClean="0"/>
              <a:t>12</a:t>
            </a:fld>
            <a:endParaRPr lang="en-US"/>
          </a:p>
        </p:txBody>
      </p:sp>
    </p:spTree>
    <p:extLst>
      <p:ext uri="{BB962C8B-B14F-4D97-AF65-F5344CB8AC3E}">
        <p14:creationId xmlns:p14="http://schemas.microsoft.com/office/powerpoint/2010/main" val="425924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sz="1200" b="0" i="0" dirty="0">
                <a:solidFill>
                  <a:schemeClr val="accent1">
                    <a:lumMod val="50000"/>
                  </a:schemeClr>
                </a:solidFill>
                <a:effectLst/>
                <a:latin typeface="+mn-lt"/>
              </a:rPr>
              <a:t>[Vul hier de meerwaarde van het magazine voor de organisatie in</a:t>
            </a:r>
            <a:r>
              <a:rPr lang="nl-BE" sz="1200" dirty="0">
                <a:solidFill>
                  <a:schemeClr val="accent1">
                    <a:lumMod val="50000"/>
                  </a:schemeClr>
                </a:solidFill>
                <a:latin typeface="+mn-lt"/>
              </a:rPr>
              <a:t>. Ter inspiratie, zo omschrijven andere organisaties dat:</a:t>
            </a:r>
            <a:r>
              <a:rPr lang="nl-BE" sz="1200" b="0" i="0" dirty="0">
                <a:solidFill>
                  <a:schemeClr val="accent1">
                    <a:lumMod val="50000"/>
                  </a:schemeClr>
                </a:solidFill>
                <a:effectLst/>
                <a:latin typeface="+mn-lt"/>
              </a:rPr>
              <a:t>]</a:t>
            </a:r>
            <a:br>
              <a:rPr lang="nl-BE" b="0" i="0" dirty="0">
                <a:solidFill>
                  <a:schemeClr val="accent1">
                    <a:lumMod val="50000"/>
                  </a:schemeClr>
                </a:solidFill>
                <a:effectLst/>
                <a:latin typeface="+mj-lt"/>
              </a:rPr>
            </a:br>
            <a:endParaRPr lang="nl-BE" b="0" i="0" dirty="0">
              <a:solidFill>
                <a:schemeClr val="accent1">
                  <a:lumMod val="50000"/>
                </a:schemeClr>
              </a:solidFill>
              <a:effectLst/>
              <a:latin typeface="+mj-lt"/>
            </a:endParaRPr>
          </a:p>
          <a:p>
            <a:pPr rtl="0">
              <a:spcBef>
                <a:spcPts val="0"/>
              </a:spcBef>
              <a:spcAft>
                <a:spcPts val="0"/>
              </a:spcAft>
            </a:pPr>
            <a:r>
              <a:rPr lang="nl-NL" sz="1200" b="0" i="0" u="none" strike="noStrike" dirty="0">
                <a:solidFill>
                  <a:srgbClr val="000000"/>
                </a:solidFill>
                <a:effectLst/>
                <a:latin typeface="Arial" panose="020B0604020202020204" pitchFamily="34" charset="0"/>
              </a:rPr>
              <a:t>Maarten François, Stad Kortrijk: “Met Sien magazine - een magazine waarin mensen in armoede het woord nemen - brengen we zowel de kwetsbare doelgroep als </a:t>
            </a:r>
            <a:r>
              <a:rPr lang="nl-NL" sz="1200" b="0" i="0" u="none" strike="noStrike" dirty="0" err="1">
                <a:solidFill>
                  <a:srgbClr val="000000"/>
                </a:solidFill>
                <a:effectLst/>
                <a:latin typeface="Arial" panose="020B0604020202020204" pitchFamily="34" charset="0"/>
              </a:rPr>
              <a:t>intermediairen</a:t>
            </a:r>
            <a:r>
              <a:rPr lang="nl-NL" sz="1200" b="0" i="0" u="none" strike="noStrike" dirty="0">
                <a:solidFill>
                  <a:srgbClr val="000000"/>
                </a:solidFill>
                <a:effectLst/>
                <a:latin typeface="Arial" panose="020B0604020202020204" pitchFamily="34" charset="0"/>
              </a:rPr>
              <a:t> sneller en gerichter naar producten en voordelen. Het is een magazine waarin de lezer zich </a:t>
            </a:r>
            <a:r>
              <a:rPr lang="nl-NL" sz="1200" b="1" i="0" u="none" strike="noStrike" dirty="0">
                <a:solidFill>
                  <a:srgbClr val="000000"/>
                </a:solidFill>
                <a:effectLst/>
                <a:latin typeface="Arial" panose="020B0604020202020204" pitchFamily="34" charset="0"/>
              </a:rPr>
              <a:t>herkent </a:t>
            </a:r>
            <a:r>
              <a:rPr lang="nl-NL" sz="1200" b="0" i="0" u="none" strike="noStrike" dirty="0">
                <a:solidFill>
                  <a:srgbClr val="000000"/>
                </a:solidFill>
                <a:effectLst/>
                <a:latin typeface="Arial" panose="020B0604020202020204" pitchFamily="34" charset="0"/>
              </a:rPr>
              <a:t>met verhalen waarvan ze weten: ‘dit is ook iets voor mij’.”</a:t>
            </a:r>
            <a:br>
              <a:rPr lang="nl-NL" sz="1200" b="0" i="0" u="none" strike="noStrike" dirty="0">
                <a:solidFill>
                  <a:srgbClr val="000000"/>
                </a:solidFill>
                <a:effectLst/>
                <a:latin typeface="Arial" panose="020B0604020202020204" pitchFamily="34" charset="0"/>
              </a:rPr>
            </a:br>
            <a:endParaRPr lang="nl-NL" b="0" dirty="0">
              <a:effectLst/>
            </a:endParaRPr>
          </a:p>
          <a:p>
            <a:pPr rtl="0">
              <a:spcBef>
                <a:spcPts val="0"/>
              </a:spcBef>
              <a:spcAft>
                <a:spcPts val="0"/>
              </a:spcAft>
            </a:pPr>
            <a:r>
              <a:rPr lang="nl-NL" sz="1200" b="0" i="0" u="none" strike="noStrike" dirty="0">
                <a:solidFill>
                  <a:srgbClr val="000000"/>
                </a:solidFill>
                <a:effectLst/>
                <a:latin typeface="Arial" panose="020B0604020202020204" pitchFamily="34" charset="0"/>
              </a:rPr>
              <a:t>Els </a:t>
            </a:r>
            <a:r>
              <a:rPr lang="nl-NL" sz="1200" b="0" i="0" u="none" strike="noStrike" dirty="0" err="1">
                <a:solidFill>
                  <a:srgbClr val="000000"/>
                </a:solidFill>
                <a:effectLst/>
                <a:latin typeface="Arial" panose="020B0604020202020204" pitchFamily="34" charset="0"/>
              </a:rPr>
              <a:t>Veragten</a:t>
            </a:r>
            <a:r>
              <a:rPr lang="nl-NL" sz="1200" b="0" i="0" u="none" strike="noStrike" dirty="0">
                <a:solidFill>
                  <a:srgbClr val="000000"/>
                </a:solidFill>
                <a:effectLst/>
                <a:latin typeface="Arial" panose="020B0604020202020204" pitchFamily="34" charset="0"/>
              </a:rPr>
              <a:t>, Zorgpunt Waasland: “Onze organisatie heeft er net een fusie op zitten, een heleboel nieuwe collega’s bij elkaar. Met ons personeelsmagazine willen we verhalen brengen die de </a:t>
            </a:r>
            <a:r>
              <a:rPr lang="nl-NL" sz="1200" b="1" i="0" u="none" strike="noStrike" dirty="0">
                <a:solidFill>
                  <a:srgbClr val="000000"/>
                </a:solidFill>
                <a:effectLst/>
                <a:latin typeface="Arial" panose="020B0604020202020204" pitchFamily="34" charset="0"/>
              </a:rPr>
              <a:t>verbondenheid </a:t>
            </a:r>
            <a:r>
              <a:rPr lang="nl-NL" sz="1200" b="0" i="0" u="none" strike="noStrike" dirty="0">
                <a:solidFill>
                  <a:srgbClr val="000000"/>
                </a:solidFill>
                <a:effectLst/>
                <a:latin typeface="Arial" panose="020B0604020202020204" pitchFamily="34" charset="0"/>
              </a:rPr>
              <a:t>onder de medewerkers onderstrepen.”</a:t>
            </a:r>
            <a:br>
              <a:rPr lang="nl-NL" sz="1200" b="0" i="0" u="none" strike="noStrike" dirty="0">
                <a:solidFill>
                  <a:srgbClr val="000000"/>
                </a:solidFill>
                <a:effectLst/>
                <a:latin typeface="Arial" panose="020B0604020202020204" pitchFamily="34" charset="0"/>
              </a:rPr>
            </a:br>
            <a:endParaRPr lang="nl-NL" b="0" dirty="0">
              <a:effectLst/>
            </a:endParaRPr>
          </a:p>
          <a:p>
            <a:pPr rtl="0">
              <a:spcBef>
                <a:spcPts val="0"/>
              </a:spcBef>
              <a:spcAft>
                <a:spcPts val="0"/>
              </a:spcAft>
            </a:pPr>
            <a:r>
              <a:rPr lang="nl-NL" sz="1200" b="0" i="0" u="none" strike="noStrike" dirty="0">
                <a:solidFill>
                  <a:srgbClr val="000000"/>
                </a:solidFill>
                <a:effectLst/>
                <a:latin typeface="Arial" panose="020B0604020202020204" pitchFamily="34" charset="0"/>
              </a:rPr>
              <a:t>Valerie </a:t>
            </a:r>
            <a:r>
              <a:rPr lang="nl-NL" sz="1200" b="0" i="0" u="none" strike="noStrike" dirty="0" err="1">
                <a:solidFill>
                  <a:srgbClr val="000000"/>
                </a:solidFill>
                <a:effectLst/>
                <a:latin typeface="Arial" panose="020B0604020202020204" pitchFamily="34" charset="0"/>
              </a:rPr>
              <a:t>Plessers</a:t>
            </a:r>
            <a:r>
              <a:rPr lang="nl-NL" sz="1200" b="0" i="0" u="none" strike="noStrike" dirty="0">
                <a:solidFill>
                  <a:srgbClr val="000000"/>
                </a:solidFill>
                <a:effectLst/>
                <a:latin typeface="Arial" panose="020B0604020202020204" pitchFamily="34" charset="0"/>
              </a:rPr>
              <a:t>, Gemeente Pelt: “PLT magazine is de </a:t>
            </a:r>
            <a:r>
              <a:rPr lang="nl-NL" sz="1200" b="1" i="0" u="none" strike="noStrike" dirty="0">
                <a:solidFill>
                  <a:srgbClr val="000000"/>
                </a:solidFill>
                <a:effectLst/>
                <a:latin typeface="Arial" panose="020B0604020202020204" pitchFamily="34" charset="0"/>
              </a:rPr>
              <a:t>lijm </a:t>
            </a:r>
            <a:r>
              <a:rPr lang="nl-NL" sz="1200" b="0" i="0" u="none" strike="noStrike" dirty="0">
                <a:solidFill>
                  <a:srgbClr val="000000"/>
                </a:solidFill>
                <a:effectLst/>
                <a:latin typeface="Arial" panose="020B0604020202020204" pitchFamily="34" charset="0"/>
              </a:rPr>
              <a:t>tussen alle </a:t>
            </a:r>
            <a:r>
              <a:rPr lang="nl-NL" sz="1200" b="0" i="0" u="none" strike="noStrike" dirty="0" err="1">
                <a:solidFill>
                  <a:srgbClr val="000000"/>
                </a:solidFill>
                <a:effectLst/>
                <a:latin typeface="Arial" panose="020B0604020202020204" pitchFamily="34" charset="0"/>
              </a:rPr>
              <a:t>Peltenaren</a:t>
            </a:r>
            <a:r>
              <a:rPr lang="nl-NL" sz="1200" b="0" i="0" u="none" strike="noStrike" dirty="0">
                <a:solidFill>
                  <a:srgbClr val="000000"/>
                </a:solidFill>
                <a:effectLst/>
                <a:latin typeface="Arial" panose="020B0604020202020204" pitchFamily="34" charset="0"/>
              </a:rPr>
              <a:t> onderling en tussen de </a:t>
            </a:r>
            <a:r>
              <a:rPr lang="nl-NL" sz="1200" b="0" i="0" u="none" strike="noStrike" dirty="0" err="1">
                <a:solidFill>
                  <a:srgbClr val="000000"/>
                </a:solidFill>
                <a:effectLst/>
                <a:latin typeface="Arial" panose="020B0604020202020204" pitchFamily="34" charset="0"/>
              </a:rPr>
              <a:t>Peltenaren</a:t>
            </a:r>
            <a:r>
              <a:rPr lang="nl-NL" sz="1200" b="0" i="0" u="none" strike="noStrike" dirty="0">
                <a:solidFill>
                  <a:srgbClr val="000000"/>
                </a:solidFill>
                <a:effectLst/>
                <a:latin typeface="Arial" panose="020B0604020202020204" pitchFamily="34" charset="0"/>
              </a:rPr>
              <a:t> en het beleid. We brengen een herkenbaar gezicht dat de realisaties van het beleid vertolkt.” </a:t>
            </a:r>
            <a:endParaRPr lang="nl-BE" dirty="0">
              <a:solidFill>
                <a:schemeClr val="accent6">
                  <a:lumMod val="95000"/>
                  <a:lumOff val="5000"/>
                </a:schemeClr>
              </a:solidFill>
              <a:latin typeface="+mj-lt"/>
            </a:endParaRPr>
          </a:p>
          <a:p>
            <a:endParaRPr lang="nl-BE" dirty="0"/>
          </a:p>
        </p:txBody>
      </p:sp>
      <p:sp>
        <p:nvSpPr>
          <p:cNvPr id="4" name="Tijdelijke aanduiding voor dianummer 3"/>
          <p:cNvSpPr>
            <a:spLocks noGrp="1"/>
          </p:cNvSpPr>
          <p:nvPr>
            <p:ph type="sldNum" sz="quarter" idx="5"/>
          </p:nvPr>
        </p:nvSpPr>
        <p:spPr/>
        <p:txBody>
          <a:bodyPr/>
          <a:lstStyle/>
          <a:p>
            <a:fld id="{15224B14-DCFA-5742-9428-1F68E3F1B8B0}" type="slidenum">
              <a:rPr lang="en-US" smtClean="0"/>
              <a:t>3</a:t>
            </a:fld>
            <a:endParaRPr lang="en-US"/>
          </a:p>
        </p:txBody>
      </p:sp>
    </p:spTree>
    <p:extLst>
      <p:ext uri="{BB962C8B-B14F-4D97-AF65-F5344CB8AC3E}">
        <p14:creationId xmlns:p14="http://schemas.microsoft.com/office/powerpoint/2010/main" val="328387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Vul hier de communicatiedoelstellingen van jouw magazine in. De meest voorkomende communicatiedoelstellingen voor een zijn;</a:t>
            </a:r>
          </a:p>
          <a:p>
            <a:pPr marL="171450" lvl="0" indent="-171450" algn="l">
              <a:buFont typeface="Arial" panose="020B0604020202020204" pitchFamily="34" charset="0"/>
              <a:buChar char="•"/>
            </a:pPr>
            <a:r>
              <a:rPr lang="nl-BE" dirty="0">
                <a:solidFill>
                  <a:schemeClr val="bg1">
                    <a:lumMod val="50000"/>
                  </a:schemeClr>
                </a:solidFill>
                <a:latin typeface="+mn-lt"/>
              </a:rPr>
              <a:t>Naamsbekendheid vergroten</a:t>
            </a:r>
          </a:p>
          <a:p>
            <a:pPr marL="171450" lvl="0" indent="-171450" algn="l">
              <a:buFont typeface="Arial" panose="020B0604020202020204" pitchFamily="34" charset="0"/>
              <a:buChar char="•"/>
            </a:pPr>
            <a:r>
              <a:rPr lang="nl-BE" dirty="0">
                <a:solidFill>
                  <a:schemeClr val="bg1">
                    <a:lumMod val="50000"/>
                  </a:schemeClr>
                </a:solidFill>
                <a:latin typeface="+mn-lt"/>
              </a:rPr>
              <a:t>Expertise uitstralen</a:t>
            </a:r>
          </a:p>
          <a:p>
            <a:pPr marL="171450" lvl="0" indent="-171450" algn="l">
              <a:buFont typeface="Arial" panose="020B0604020202020204" pitchFamily="34" charset="0"/>
              <a:buChar char="•"/>
            </a:pPr>
            <a:r>
              <a:rPr lang="nl-BE" dirty="0">
                <a:solidFill>
                  <a:schemeClr val="bg1">
                    <a:lumMod val="50000"/>
                  </a:schemeClr>
                </a:solidFill>
                <a:latin typeface="+mn-lt"/>
              </a:rPr>
              <a:t>Verbinden</a:t>
            </a:r>
          </a:p>
          <a:p>
            <a:pPr marL="171450" lvl="0" indent="-171450" algn="l">
              <a:buFont typeface="Arial" panose="020B0604020202020204" pitchFamily="34" charset="0"/>
              <a:buChar char="•"/>
            </a:pPr>
            <a:r>
              <a:rPr lang="nl-BE" dirty="0">
                <a:solidFill>
                  <a:schemeClr val="bg1">
                    <a:lumMod val="50000"/>
                  </a:schemeClr>
                </a:solidFill>
                <a:latin typeface="+mn-lt"/>
              </a:rPr>
              <a:t>Informeren</a:t>
            </a:r>
          </a:p>
          <a:p>
            <a:pPr marL="171450" lvl="0" indent="-171450" algn="l">
              <a:buFont typeface="Arial" panose="020B0604020202020204" pitchFamily="34" charset="0"/>
              <a:buChar char="•"/>
            </a:pPr>
            <a:r>
              <a:rPr lang="nl-BE" dirty="0">
                <a:solidFill>
                  <a:schemeClr val="bg1">
                    <a:lumMod val="50000"/>
                  </a:schemeClr>
                </a:solidFill>
                <a:latin typeface="+mn-lt"/>
              </a:rPr>
              <a:t>Bewustzijn creëren</a:t>
            </a:r>
          </a:p>
          <a:p>
            <a:pPr marL="171450" lvl="0" indent="-171450" algn="l">
              <a:buFont typeface="Arial" panose="020B0604020202020204" pitchFamily="34" charset="0"/>
              <a:buChar char="•"/>
            </a:pPr>
            <a:r>
              <a:rPr lang="nl-BE" dirty="0">
                <a:solidFill>
                  <a:schemeClr val="bg1">
                    <a:lumMod val="50000"/>
                  </a:schemeClr>
                </a:solidFill>
                <a:latin typeface="+mn-lt"/>
              </a:rPr>
              <a:t>Activeren</a:t>
            </a:r>
          </a:p>
          <a:p>
            <a:pPr marL="171450" lvl="0" indent="-171450" algn="l">
              <a:buFont typeface="Arial" panose="020B0604020202020204" pitchFamily="34" charset="0"/>
              <a:buChar char="•"/>
            </a:pPr>
            <a:r>
              <a:rPr lang="nl-BE" dirty="0">
                <a:solidFill>
                  <a:schemeClr val="bg1">
                    <a:lumMod val="50000"/>
                  </a:schemeClr>
                </a:solidFill>
                <a:latin typeface="+mn-lt"/>
              </a:rPr>
              <a:t>Inspireren</a:t>
            </a:r>
          </a:p>
          <a:p>
            <a:endParaRPr lang="nl-BE" dirty="0"/>
          </a:p>
          <a:p>
            <a:r>
              <a:rPr lang="nl-BE" dirty="0"/>
              <a:t>Vul deze dia aan met de communicatiedoelstellingen voor het eigen magazine. </a:t>
            </a:r>
          </a:p>
          <a:p>
            <a:endParaRPr lang="nl-BE" dirty="0"/>
          </a:p>
          <a:p>
            <a:r>
              <a:rPr lang="nl-BE" dirty="0"/>
              <a:t>Om collega’s een beter beeld te geven van de communicatiedoelstellingen, is het handig om te illustreren hoe communicatiedoelstellingen worden vertaald in artikels in het magazine. Voeg een aantal artikels en de communicatiedoelstellingen die erbij horen toe aan je presentatie.</a:t>
            </a:r>
          </a:p>
          <a:p>
            <a:endParaRPr lang="nl-BE" dirty="0"/>
          </a:p>
        </p:txBody>
      </p:sp>
      <p:sp>
        <p:nvSpPr>
          <p:cNvPr id="4" name="Tijdelijke aanduiding voor dianummer 3"/>
          <p:cNvSpPr>
            <a:spLocks noGrp="1"/>
          </p:cNvSpPr>
          <p:nvPr>
            <p:ph type="sldNum" sz="quarter" idx="5"/>
          </p:nvPr>
        </p:nvSpPr>
        <p:spPr/>
        <p:txBody>
          <a:bodyPr/>
          <a:lstStyle/>
          <a:p>
            <a:fld id="{15224B14-DCFA-5742-9428-1F68E3F1B8B0}" type="slidenum">
              <a:rPr lang="en-US" smtClean="0"/>
              <a:t>4</a:t>
            </a:fld>
            <a:endParaRPr lang="en-US"/>
          </a:p>
        </p:txBody>
      </p:sp>
    </p:spTree>
    <p:extLst>
      <p:ext uri="{BB962C8B-B14F-4D97-AF65-F5344CB8AC3E}">
        <p14:creationId xmlns:p14="http://schemas.microsoft.com/office/powerpoint/2010/main" val="362203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Illustreer waarom het belangrijk is om in te zetten op storytelling technieken. Toon met een aantal voorbeelden wat je bedoelt met storytelling. Hoe vertaalt zich dat in jouw magazine?</a:t>
            </a:r>
          </a:p>
          <a:p>
            <a:r>
              <a:rPr lang="nl-BE" dirty="0"/>
              <a:t>Dit zijn belangrijke argumenten om met storytelling aan de slag te gaan. Storytelling zorgt ervoor dat</a:t>
            </a:r>
          </a:p>
          <a:p>
            <a:pPr marL="171450" lvl="0" indent="-171450">
              <a:buFont typeface="Arial" panose="020B0604020202020204" pitchFamily="34" charset="0"/>
              <a:buChar char="•"/>
            </a:pPr>
            <a:r>
              <a:rPr lang="nl-BE" sz="1200" noProof="0" dirty="0"/>
              <a:t>De lezer sneller geneigd is om het artikel te lezen (interesse verhogen)</a:t>
            </a:r>
          </a:p>
          <a:p>
            <a:pPr marL="171450" lvl="0" indent="-171450">
              <a:buFont typeface="Arial" panose="020B0604020202020204" pitchFamily="34" charset="0"/>
              <a:buChar char="•"/>
            </a:pPr>
            <a:r>
              <a:rPr lang="nl-BE" sz="1200" noProof="0" dirty="0"/>
              <a:t>De lezer de boodschap beter onthoudt (het vergroot de aandacht)</a:t>
            </a:r>
          </a:p>
          <a:p>
            <a:pPr marL="171450" lvl="0" indent="-171450">
              <a:buFont typeface="Arial" panose="020B0604020202020204" pitchFamily="34" charset="0"/>
              <a:buChar char="•"/>
            </a:pPr>
            <a:r>
              <a:rPr lang="nl-BE" sz="1200" noProof="0" dirty="0"/>
              <a:t>De lezer zich betrokken voelt (je creëert een emotionele band)</a:t>
            </a:r>
          </a:p>
          <a:p>
            <a:pPr marL="171450" lvl="0" indent="-171450">
              <a:buFont typeface="Arial" panose="020B0604020202020204" pitchFamily="34" charset="0"/>
              <a:buChar char="•"/>
            </a:pPr>
            <a:r>
              <a:rPr lang="nl-BE" sz="1200" noProof="0" dirty="0"/>
              <a:t>De lezer de reden of impact van een initiatief snapt (je geeft betekenis) </a:t>
            </a:r>
          </a:p>
          <a:p>
            <a:pPr marL="171450" lvl="0" indent="-171450">
              <a:buFont typeface="Arial" panose="020B0604020202020204" pitchFamily="34" charset="0"/>
              <a:buChar char="•"/>
            </a:pPr>
            <a:r>
              <a:rPr lang="nl-BE" sz="1200" noProof="0" dirty="0"/>
              <a:t>De lezer gelooft wat die leest (authenticiteit)</a:t>
            </a:r>
          </a:p>
          <a:p>
            <a:pPr marL="171450" lvl="0" indent="-171450">
              <a:buFont typeface="Arial" panose="020B0604020202020204" pitchFamily="34" charset="0"/>
              <a:buChar char="•"/>
            </a:pPr>
            <a:r>
              <a:rPr lang="nl-BE" sz="1200" noProof="0" dirty="0"/>
              <a:t>De lezer erover zal spreken met anderen</a:t>
            </a:r>
          </a:p>
          <a:p>
            <a:pPr marL="171450" lvl="0" indent="-171450">
              <a:buFont typeface="Arial" panose="020B0604020202020204" pitchFamily="34" charset="0"/>
              <a:buChar char="•"/>
            </a:pPr>
            <a:endParaRPr lang="nl-BE" sz="1200" noProof="0" dirty="0"/>
          </a:p>
          <a:p>
            <a:pPr marL="0" lvl="0" indent="0">
              <a:buFont typeface="Arial" panose="020B0604020202020204" pitchFamily="34" charset="0"/>
              <a:buNone/>
            </a:pPr>
            <a:r>
              <a:rPr lang="nl-BE" sz="1200" noProof="0" dirty="0"/>
              <a:t>Maak deze dia nog sterker door eigen anekdotes, ervaringen, argumenten … toe te voegen. </a:t>
            </a:r>
          </a:p>
          <a:p>
            <a:r>
              <a:rPr lang="nl-BE" dirty="0"/>
              <a:t> </a:t>
            </a:r>
          </a:p>
          <a:p>
            <a:endParaRPr lang="nl-BE" dirty="0"/>
          </a:p>
        </p:txBody>
      </p:sp>
      <p:sp>
        <p:nvSpPr>
          <p:cNvPr id="4" name="Tijdelijke aanduiding voor dianummer 3"/>
          <p:cNvSpPr>
            <a:spLocks noGrp="1"/>
          </p:cNvSpPr>
          <p:nvPr>
            <p:ph type="sldNum" sz="quarter" idx="5"/>
          </p:nvPr>
        </p:nvSpPr>
        <p:spPr/>
        <p:txBody>
          <a:bodyPr/>
          <a:lstStyle/>
          <a:p>
            <a:fld id="{15224B14-DCFA-5742-9428-1F68E3F1B8B0}" type="slidenum">
              <a:rPr lang="en-US" smtClean="0"/>
              <a:t>5</a:t>
            </a:fld>
            <a:endParaRPr lang="en-US"/>
          </a:p>
        </p:txBody>
      </p:sp>
    </p:spTree>
    <p:extLst>
      <p:ext uri="{BB962C8B-B14F-4D97-AF65-F5344CB8AC3E}">
        <p14:creationId xmlns:p14="http://schemas.microsoft.com/office/powerpoint/2010/main" val="96091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Illustreer hoe je storytelling toevoegt aan het magazine, door enkele formats of artikels als voorbeeld aan het magazine toe te voegen en vermeld erbij welke technieken je gebruikte in het voorbeeld.</a:t>
            </a:r>
          </a:p>
          <a:p>
            <a:r>
              <a:rPr lang="nl-BE" dirty="0"/>
              <a:t>Bijvoorbeeld:</a:t>
            </a:r>
          </a:p>
          <a:p>
            <a:pPr marL="171450" indent="-171450">
              <a:buFont typeface="Arial" panose="020B0604020202020204" pitchFamily="34" charset="0"/>
              <a:buChar char="•"/>
            </a:pPr>
            <a:r>
              <a:rPr lang="nl-BE" dirty="0"/>
              <a:t>Grote foto van iemand waarin de lezer zich herkent</a:t>
            </a:r>
          </a:p>
          <a:p>
            <a:pPr marL="171450" indent="-171450">
              <a:buFont typeface="Arial" panose="020B0604020202020204" pitchFamily="34" charset="0"/>
              <a:buChar char="•"/>
            </a:pPr>
            <a:r>
              <a:rPr lang="nl-BE" dirty="0"/>
              <a:t>Een interview met iemand uit de doelgroep die zelf vertelt waarom iets een geslaagd initiatief is</a:t>
            </a:r>
          </a:p>
          <a:p>
            <a:pPr marL="171450" indent="-171450">
              <a:buFont typeface="Arial" panose="020B0604020202020204" pitchFamily="34" charset="0"/>
              <a:buChar char="•"/>
            </a:pPr>
            <a:r>
              <a:rPr lang="nl-BE" dirty="0"/>
              <a:t>Een verhaal vertelt vanuit de insteek van de lezer</a:t>
            </a:r>
          </a:p>
          <a:p>
            <a:pPr marL="171450" indent="-171450">
              <a:buFont typeface="Arial" panose="020B0604020202020204" pitchFamily="34" charset="0"/>
              <a:buChar char="•"/>
            </a:pPr>
            <a:r>
              <a:rPr lang="nl-BE" dirty="0"/>
              <a:t>…</a:t>
            </a:r>
          </a:p>
          <a:p>
            <a:endParaRPr lang="nl-BE" dirty="0"/>
          </a:p>
        </p:txBody>
      </p:sp>
      <p:sp>
        <p:nvSpPr>
          <p:cNvPr id="4" name="Tijdelijke aanduiding voor dianummer 3"/>
          <p:cNvSpPr>
            <a:spLocks noGrp="1"/>
          </p:cNvSpPr>
          <p:nvPr>
            <p:ph type="sldNum" sz="quarter" idx="5"/>
          </p:nvPr>
        </p:nvSpPr>
        <p:spPr/>
        <p:txBody>
          <a:bodyPr/>
          <a:lstStyle/>
          <a:p>
            <a:fld id="{15224B14-DCFA-5742-9428-1F68E3F1B8B0}" type="slidenum">
              <a:rPr lang="en-US" smtClean="0"/>
              <a:t>6</a:t>
            </a:fld>
            <a:endParaRPr lang="en-US"/>
          </a:p>
        </p:txBody>
      </p:sp>
    </p:spTree>
    <p:extLst>
      <p:ext uri="{BB962C8B-B14F-4D97-AF65-F5344CB8AC3E}">
        <p14:creationId xmlns:p14="http://schemas.microsoft.com/office/powerpoint/2010/main" val="43625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Noteer hier wat je zoekt in een artikel voor het magazine. Wat is de basis voor een goed artikel in jouw magazine? </a:t>
            </a:r>
          </a:p>
          <a:p>
            <a:endParaRPr lang="nl-BE" dirty="0"/>
          </a:p>
          <a:p>
            <a:r>
              <a:rPr lang="nl-BE" dirty="0"/>
              <a:t>Een voorbeeld van zo’n voorwaarden is:</a:t>
            </a:r>
          </a:p>
          <a:p>
            <a:pPr>
              <a:buFont typeface="Arial" panose="020B0604020202020204" pitchFamily="34" charset="0"/>
              <a:buNone/>
            </a:pPr>
            <a:r>
              <a:rPr lang="en-US" sz="1800" dirty="0" err="1">
                <a:latin typeface="+mn-lt"/>
              </a:rPr>
              <a:t>Tekst</a:t>
            </a:r>
            <a:r>
              <a:rPr lang="en-US" sz="1800" dirty="0">
                <a:latin typeface="+mn-lt"/>
              </a:rPr>
              <a:t>:</a:t>
            </a:r>
          </a:p>
          <a:p>
            <a:pPr marL="285750" lvl="0" indent="-285750">
              <a:buFont typeface="Arial" panose="020B0604020202020204" pitchFamily="34" charset="0"/>
              <a:buChar char="•"/>
            </a:pPr>
            <a:r>
              <a:rPr lang="en-US" sz="1800" dirty="0" err="1">
                <a:latin typeface="+mn-lt"/>
              </a:rPr>
              <a:t>Vlotte</a:t>
            </a:r>
            <a:r>
              <a:rPr lang="en-US" sz="1800" dirty="0">
                <a:latin typeface="+mn-lt"/>
              </a:rPr>
              <a:t> </a:t>
            </a:r>
            <a:r>
              <a:rPr lang="en-US" sz="1800" dirty="0" err="1">
                <a:latin typeface="+mn-lt"/>
              </a:rPr>
              <a:t>schrijfstijl</a:t>
            </a:r>
            <a:endParaRPr lang="en-US" sz="1800" dirty="0">
              <a:latin typeface="+mn-lt"/>
            </a:endParaRPr>
          </a:p>
          <a:p>
            <a:pPr marL="285750" lvl="0" indent="-285750">
              <a:buFont typeface="Arial" panose="020B0604020202020204" pitchFamily="34" charset="0"/>
              <a:buChar char="•"/>
            </a:pPr>
            <a:r>
              <a:rPr lang="en-US" sz="1800" dirty="0" err="1">
                <a:latin typeface="+mn-lt"/>
              </a:rPr>
              <a:t>Lezersgericht</a:t>
            </a:r>
            <a:endParaRPr lang="en-US" sz="1800" dirty="0">
              <a:latin typeface="+mn-lt"/>
            </a:endParaRPr>
          </a:p>
          <a:p>
            <a:pPr marL="285750" lvl="0" indent="-285750">
              <a:buFont typeface="Arial" panose="020B0604020202020204" pitchFamily="34" charset="0"/>
              <a:buChar char="•"/>
            </a:pPr>
            <a:r>
              <a:rPr lang="en-US" sz="1800" dirty="0" err="1">
                <a:latin typeface="+mn-lt"/>
              </a:rPr>
              <a:t>Eerder</a:t>
            </a:r>
            <a:r>
              <a:rPr lang="en-US" sz="1800" dirty="0">
                <a:latin typeface="+mn-lt"/>
              </a:rPr>
              <a:t> </a:t>
            </a:r>
            <a:r>
              <a:rPr lang="en-US" sz="1800" dirty="0" err="1">
                <a:latin typeface="+mn-lt"/>
              </a:rPr>
              <a:t>korte</a:t>
            </a:r>
            <a:r>
              <a:rPr lang="en-US" sz="1800" dirty="0">
                <a:latin typeface="+mn-lt"/>
              </a:rPr>
              <a:t> </a:t>
            </a:r>
            <a:r>
              <a:rPr lang="en-US" sz="1800" dirty="0" err="1">
                <a:latin typeface="+mn-lt"/>
              </a:rPr>
              <a:t>teksten</a:t>
            </a:r>
            <a:endParaRPr lang="en-US" sz="1800" dirty="0">
              <a:latin typeface="+mn-lt"/>
            </a:endParaRPr>
          </a:p>
          <a:p>
            <a:pPr marL="285750" lvl="0" indent="-285750">
              <a:buFont typeface="Arial" panose="020B0604020202020204" pitchFamily="34" charset="0"/>
              <a:buChar char="•"/>
            </a:pPr>
            <a:r>
              <a:rPr lang="en-US" sz="1800" dirty="0" err="1">
                <a:latin typeface="+mn-lt"/>
              </a:rPr>
              <a:t>Aandacht</a:t>
            </a:r>
            <a:r>
              <a:rPr lang="en-US" sz="1800" dirty="0">
                <a:latin typeface="+mn-lt"/>
              </a:rPr>
              <a:t> </a:t>
            </a:r>
            <a:r>
              <a:rPr lang="en-US" sz="1800" dirty="0" err="1">
                <a:latin typeface="+mn-lt"/>
              </a:rPr>
              <a:t>trekken</a:t>
            </a:r>
            <a:r>
              <a:rPr lang="en-US" sz="1800" dirty="0">
                <a:latin typeface="+mn-lt"/>
              </a:rPr>
              <a:t> en </a:t>
            </a:r>
            <a:r>
              <a:rPr lang="en-US" sz="1800" dirty="0" err="1">
                <a:latin typeface="+mn-lt"/>
              </a:rPr>
              <a:t>vasthouden</a:t>
            </a:r>
            <a:endParaRPr lang="en-US" sz="1800" dirty="0">
              <a:latin typeface="+mn-lt"/>
            </a:endParaRPr>
          </a:p>
          <a:p>
            <a:pPr lvl="1"/>
            <a:endParaRPr lang="en-US" sz="1800" dirty="0">
              <a:latin typeface="+mn-lt"/>
            </a:endParaRPr>
          </a:p>
          <a:p>
            <a:pPr>
              <a:buFont typeface="Arial" panose="020B0604020202020204" pitchFamily="34" charset="0"/>
              <a:buNone/>
            </a:pPr>
            <a:r>
              <a:rPr lang="en-US" sz="1800" dirty="0" err="1">
                <a:latin typeface="+mn-lt"/>
              </a:rPr>
              <a:t>Opmaak</a:t>
            </a:r>
            <a:r>
              <a:rPr lang="en-US" sz="1800" dirty="0">
                <a:latin typeface="+mn-lt"/>
              </a:rPr>
              <a:t>:</a:t>
            </a:r>
          </a:p>
          <a:p>
            <a:pPr marL="285750" lvl="0" indent="-285750">
              <a:buFont typeface="Arial" panose="020B0604020202020204" pitchFamily="34" charset="0"/>
              <a:buChar char="•"/>
            </a:pPr>
            <a:r>
              <a:rPr lang="en-US" sz="1800" dirty="0" err="1">
                <a:latin typeface="+mn-lt"/>
              </a:rPr>
              <a:t>Rustige</a:t>
            </a:r>
            <a:r>
              <a:rPr lang="en-US" sz="1800" dirty="0">
                <a:latin typeface="+mn-lt"/>
              </a:rPr>
              <a:t> </a:t>
            </a:r>
            <a:r>
              <a:rPr lang="en-US" sz="1800" dirty="0" err="1">
                <a:latin typeface="+mn-lt"/>
              </a:rPr>
              <a:t>opmaak</a:t>
            </a:r>
            <a:r>
              <a:rPr lang="en-US" sz="1800" dirty="0">
                <a:latin typeface="+mn-lt"/>
              </a:rPr>
              <a:t> met </a:t>
            </a:r>
            <a:r>
              <a:rPr lang="en-US" sz="1800" dirty="0" err="1">
                <a:latin typeface="+mn-lt"/>
              </a:rPr>
              <a:t>voldoende</a:t>
            </a:r>
            <a:r>
              <a:rPr lang="en-US" sz="1800" dirty="0">
                <a:latin typeface="+mn-lt"/>
              </a:rPr>
              <a:t> </a:t>
            </a:r>
            <a:r>
              <a:rPr lang="en-US" sz="1800" dirty="0" err="1">
                <a:latin typeface="+mn-lt"/>
              </a:rPr>
              <a:t>witruimte</a:t>
            </a:r>
            <a:endParaRPr lang="en-US" sz="1800" dirty="0">
              <a:latin typeface="+mn-lt"/>
            </a:endParaRPr>
          </a:p>
          <a:p>
            <a:pPr marL="285750" lvl="0" indent="-285750">
              <a:buFont typeface="Arial" panose="020B0604020202020204" pitchFamily="34" charset="0"/>
              <a:buChar char="•"/>
            </a:pPr>
            <a:r>
              <a:rPr lang="en-US" sz="1800" dirty="0" err="1">
                <a:latin typeface="+mn-lt"/>
              </a:rPr>
              <a:t>Vaste</a:t>
            </a:r>
            <a:r>
              <a:rPr lang="en-US" sz="1800" dirty="0">
                <a:latin typeface="+mn-lt"/>
              </a:rPr>
              <a:t> lay-out en </a:t>
            </a:r>
            <a:r>
              <a:rPr lang="en-US" sz="1800" dirty="0" err="1">
                <a:latin typeface="+mn-lt"/>
              </a:rPr>
              <a:t>rubrieken</a:t>
            </a:r>
            <a:endParaRPr lang="en-US" sz="1800" dirty="0">
              <a:latin typeface="+mn-lt"/>
            </a:endParaRPr>
          </a:p>
          <a:p>
            <a:pPr marL="285750" lvl="0" indent="-285750">
              <a:buFont typeface="Arial" panose="020B0604020202020204" pitchFamily="34" charset="0"/>
              <a:buChar char="•"/>
            </a:pPr>
            <a:r>
              <a:rPr lang="en-US" sz="1800" dirty="0" err="1">
                <a:latin typeface="+mn-lt"/>
              </a:rPr>
              <a:t>Sterke</a:t>
            </a:r>
            <a:r>
              <a:rPr lang="en-US" sz="1800" dirty="0">
                <a:latin typeface="+mn-lt"/>
              </a:rPr>
              <a:t> </a:t>
            </a:r>
            <a:r>
              <a:rPr lang="en-US" sz="1800" dirty="0" err="1">
                <a:latin typeface="+mn-lt"/>
              </a:rPr>
              <a:t>beelden</a:t>
            </a:r>
            <a:r>
              <a:rPr lang="en-US" sz="1800" dirty="0">
                <a:latin typeface="+mn-lt"/>
              </a:rPr>
              <a:t>: eigen </a:t>
            </a:r>
            <a:r>
              <a:rPr lang="en-US" sz="1800" dirty="0" err="1">
                <a:latin typeface="+mn-lt"/>
              </a:rPr>
              <a:t>kwaliteitsfotografie</a:t>
            </a:r>
            <a:r>
              <a:rPr lang="en-US" sz="1800" dirty="0">
                <a:latin typeface="+mn-lt"/>
              </a:rPr>
              <a:t>, </a:t>
            </a:r>
            <a:r>
              <a:rPr lang="en-US" sz="1800" dirty="0" err="1">
                <a:latin typeface="+mn-lt"/>
              </a:rPr>
              <a:t>geen</a:t>
            </a:r>
            <a:r>
              <a:rPr lang="en-US" sz="1800" dirty="0">
                <a:latin typeface="+mn-lt"/>
              </a:rPr>
              <a:t> logo’s (</a:t>
            </a:r>
            <a:r>
              <a:rPr lang="en-US" sz="1800" dirty="0" err="1">
                <a:latin typeface="+mn-lt"/>
              </a:rPr>
              <a:t>uitgezonderd</a:t>
            </a:r>
            <a:r>
              <a:rPr lang="en-US" sz="1800" dirty="0">
                <a:latin typeface="+mn-lt"/>
              </a:rPr>
              <a:t>: agenda, </a:t>
            </a:r>
            <a:r>
              <a:rPr lang="en-US" sz="1800" dirty="0" err="1">
                <a:latin typeface="+mn-lt"/>
              </a:rPr>
              <a:t>geflitst</a:t>
            </a:r>
            <a:r>
              <a:rPr lang="en-US" sz="1800" dirty="0">
                <a:latin typeface="+mn-lt"/>
              </a:rPr>
              <a:t>)</a:t>
            </a:r>
          </a:p>
          <a:p>
            <a:pPr marL="285750" lvl="0" indent="-285750">
              <a:buFont typeface="Arial" panose="020B0604020202020204" pitchFamily="34" charset="0"/>
              <a:buChar char="•"/>
            </a:pPr>
            <a:r>
              <a:rPr lang="en-US" sz="1800" dirty="0" err="1">
                <a:latin typeface="+mn-lt"/>
              </a:rPr>
              <a:t>Illustraties</a:t>
            </a:r>
            <a:r>
              <a:rPr lang="en-US" sz="1800" dirty="0">
                <a:latin typeface="+mn-lt"/>
              </a:rPr>
              <a:t> (eigen </a:t>
            </a:r>
            <a:r>
              <a:rPr lang="en-US" sz="1800" dirty="0" err="1">
                <a:latin typeface="+mn-lt"/>
              </a:rPr>
              <a:t>stijl</a:t>
            </a:r>
            <a:r>
              <a:rPr lang="en-US" sz="1800" dirty="0">
                <a:latin typeface="+mn-lt"/>
              </a:rPr>
              <a:t>!)</a:t>
            </a:r>
            <a:endParaRPr lang="nl-BE" dirty="0"/>
          </a:p>
        </p:txBody>
      </p:sp>
      <p:sp>
        <p:nvSpPr>
          <p:cNvPr id="4" name="Tijdelijke aanduiding voor dianummer 3"/>
          <p:cNvSpPr>
            <a:spLocks noGrp="1"/>
          </p:cNvSpPr>
          <p:nvPr>
            <p:ph type="sldNum" sz="quarter" idx="5"/>
          </p:nvPr>
        </p:nvSpPr>
        <p:spPr/>
        <p:txBody>
          <a:bodyPr/>
          <a:lstStyle/>
          <a:p>
            <a:fld id="{15224B14-DCFA-5742-9428-1F68E3F1B8B0}" type="slidenum">
              <a:rPr lang="en-US" smtClean="0"/>
              <a:t>7</a:t>
            </a:fld>
            <a:endParaRPr lang="en-US"/>
          </a:p>
        </p:txBody>
      </p:sp>
    </p:spTree>
    <p:extLst>
      <p:ext uri="{BB962C8B-B14F-4D97-AF65-F5344CB8AC3E}">
        <p14:creationId xmlns:p14="http://schemas.microsoft.com/office/powerpoint/2010/main" val="250606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dirty="0"/>
              <a:t>Welke andere magazines zijn een inspiratiebron voor je eigen magazine? Voeg foto’s van wat je goed vindt aan andere magazines. Zo weten je collega’s waar jij naar op zoek bent voor het eigen magazine, en wat voor soort magazine je wil nastreven.</a:t>
            </a:r>
          </a:p>
        </p:txBody>
      </p:sp>
      <p:sp>
        <p:nvSpPr>
          <p:cNvPr id="4" name="Tijdelijke aanduiding voor dianummer 3"/>
          <p:cNvSpPr>
            <a:spLocks noGrp="1"/>
          </p:cNvSpPr>
          <p:nvPr>
            <p:ph type="sldNum" sz="quarter" idx="5"/>
          </p:nvPr>
        </p:nvSpPr>
        <p:spPr/>
        <p:txBody>
          <a:bodyPr/>
          <a:lstStyle/>
          <a:p>
            <a:fld id="{15224B14-DCFA-5742-9428-1F68E3F1B8B0}" type="slidenum">
              <a:rPr lang="en-US" smtClean="0"/>
              <a:t>8</a:t>
            </a:fld>
            <a:endParaRPr lang="en-US"/>
          </a:p>
        </p:txBody>
      </p:sp>
    </p:spTree>
    <p:extLst>
      <p:ext uri="{BB962C8B-B14F-4D97-AF65-F5344CB8AC3E}">
        <p14:creationId xmlns:p14="http://schemas.microsoft.com/office/powerpoint/2010/main" val="295922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dirty="0"/>
              <a:t>Wat is </a:t>
            </a:r>
            <a:r>
              <a:rPr lang="nl-BE" dirty="0" err="1"/>
              <a:t>not</a:t>
            </a:r>
            <a:r>
              <a:rPr lang="nl-BE" dirty="0"/>
              <a:t> </a:t>
            </a:r>
            <a:r>
              <a:rPr lang="nl-BE" dirty="0" err="1"/>
              <a:t>done</a:t>
            </a:r>
            <a:r>
              <a:rPr lang="nl-BE" dirty="0"/>
              <a:t> voor het magazine? Illustreer wat je absoluut niet wil zien in het magazine, voeg eventueel een aantal van die slechte voorbeelden toe en zet die naast hoe het dan wel moet. Voorbeelden van wat je liever niet ziet in je magazine:</a:t>
            </a:r>
          </a:p>
          <a:p>
            <a:pPr marL="171450" indent="-171450">
              <a:buFont typeface="Arial" panose="020B0604020202020204" pitchFamily="34" charset="0"/>
              <a:buChar char="•"/>
            </a:pPr>
            <a:r>
              <a:rPr lang="nl-BE" sz="1200" dirty="0" err="1"/>
              <a:t>Organisatiegestuurde</a:t>
            </a:r>
            <a:r>
              <a:rPr lang="nl-BE" sz="1200" dirty="0"/>
              <a:t> artikels</a:t>
            </a:r>
          </a:p>
          <a:p>
            <a:pPr marL="171450" indent="-171450">
              <a:buFont typeface="Arial" panose="020B0604020202020204" pitchFamily="34" charset="0"/>
              <a:buChar char="•"/>
            </a:pPr>
            <a:r>
              <a:rPr lang="nl-BE" sz="1200" dirty="0"/>
              <a:t>Te weinig witruimte</a:t>
            </a:r>
          </a:p>
          <a:p>
            <a:pPr marL="171450" indent="-171450">
              <a:buFont typeface="Arial" panose="020B0604020202020204" pitchFamily="34" charset="0"/>
              <a:buChar char="•"/>
            </a:pPr>
            <a:r>
              <a:rPr lang="nl-BE" sz="1200" dirty="0"/>
              <a:t>Overkill aan foto’s</a:t>
            </a:r>
          </a:p>
          <a:p>
            <a:pPr marL="171450" indent="-171450">
              <a:buFont typeface="Arial" panose="020B0604020202020204" pitchFamily="34" charset="0"/>
              <a:buChar char="•"/>
            </a:pPr>
            <a:r>
              <a:rPr lang="nl-BE" sz="1200" dirty="0"/>
              <a:t>Moeilijke zinsbouw</a:t>
            </a:r>
          </a:p>
          <a:p>
            <a:pPr marL="171450" indent="-171450">
              <a:buFont typeface="Arial" panose="020B0604020202020204" pitchFamily="34" charset="0"/>
              <a:buChar char="•"/>
            </a:pPr>
            <a:r>
              <a:rPr lang="nl-BE" sz="1200" dirty="0"/>
              <a:t>Te veel tekst/te weinig beeld</a:t>
            </a:r>
          </a:p>
          <a:p>
            <a:pPr marL="171450" indent="-171450">
              <a:buFont typeface="Arial" panose="020B0604020202020204" pitchFamily="34" charset="0"/>
              <a:buChar char="•"/>
            </a:pPr>
            <a:r>
              <a:rPr lang="nl-BE" sz="1200" dirty="0"/>
              <a:t>…</a:t>
            </a:r>
          </a:p>
          <a:p>
            <a:pPr lvl="0"/>
            <a:endParaRPr lang="nl-BE" dirty="0"/>
          </a:p>
        </p:txBody>
      </p:sp>
      <p:sp>
        <p:nvSpPr>
          <p:cNvPr id="4" name="Tijdelijke aanduiding voor dianummer 3"/>
          <p:cNvSpPr>
            <a:spLocks noGrp="1"/>
          </p:cNvSpPr>
          <p:nvPr>
            <p:ph type="sldNum" sz="quarter" idx="5"/>
          </p:nvPr>
        </p:nvSpPr>
        <p:spPr/>
        <p:txBody>
          <a:bodyPr/>
          <a:lstStyle/>
          <a:p>
            <a:fld id="{15224B14-DCFA-5742-9428-1F68E3F1B8B0}" type="slidenum">
              <a:rPr lang="en-US" smtClean="0"/>
              <a:t>9</a:t>
            </a:fld>
            <a:endParaRPr lang="en-US"/>
          </a:p>
        </p:txBody>
      </p:sp>
    </p:spTree>
    <p:extLst>
      <p:ext uri="{BB962C8B-B14F-4D97-AF65-F5344CB8AC3E}">
        <p14:creationId xmlns:p14="http://schemas.microsoft.com/office/powerpoint/2010/main" val="2988300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dirty="0"/>
              <a:t>Geef hier een kort overzicht van hoe het magazine is opgebouwd. Illustreer met een editie van het magazine. </a:t>
            </a:r>
          </a:p>
          <a:p>
            <a:pPr lvl="0"/>
            <a:endParaRPr lang="nl-BE" sz="1200" dirty="0"/>
          </a:p>
          <a:p>
            <a:pPr marL="0" indent="0">
              <a:buFont typeface="Arial" panose="020B0604020202020204" pitchFamily="34" charset="0"/>
              <a:buNone/>
            </a:pPr>
            <a:r>
              <a:rPr lang="nl-BE" dirty="0">
                <a:solidFill>
                  <a:srgbClr val="6FCBD2"/>
                </a:solidFill>
              </a:rPr>
              <a:t>Bladopening - de eerste pagina’ van het magazine - bestaat uit:</a:t>
            </a:r>
          </a:p>
          <a:p>
            <a:pPr marL="171450" lvl="0" indent="-171450">
              <a:buFont typeface="Arial" panose="020B0604020202020204" pitchFamily="34" charset="0"/>
              <a:buChar char="•"/>
            </a:pPr>
            <a:r>
              <a:rPr lang="nl-BE" dirty="0">
                <a:solidFill>
                  <a:schemeClr val="bg1">
                    <a:lumMod val="50000"/>
                  </a:schemeClr>
                </a:solidFill>
              </a:rPr>
              <a:t>Coverconcept</a:t>
            </a:r>
          </a:p>
          <a:p>
            <a:pPr marL="171450" lvl="0" indent="-171450">
              <a:buFont typeface="Arial" panose="020B0604020202020204" pitchFamily="34" charset="0"/>
              <a:buChar char="•"/>
            </a:pPr>
            <a:r>
              <a:rPr lang="nl-BE" dirty="0">
                <a:solidFill>
                  <a:schemeClr val="bg1">
                    <a:lumMod val="50000"/>
                  </a:schemeClr>
                </a:solidFill>
              </a:rPr>
              <a:t>Inhoudstafel</a:t>
            </a:r>
          </a:p>
          <a:p>
            <a:pPr marL="171450" lvl="0" indent="-171450">
              <a:buFont typeface="Arial" panose="020B0604020202020204" pitchFamily="34" charset="0"/>
              <a:buChar char="•"/>
            </a:pPr>
            <a:r>
              <a:rPr lang="nl-BE" dirty="0">
                <a:solidFill>
                  <a:schemeClr val="bg1">
                    <a:lumMod val="50000"/>
                  </a:schemeClr>
                </a:solidFill>
              </a:rPr>
              <a:t>Eerste rubriek</a:t>
            </a:r>
          </a:p>
          <a:p>
            <a:pPr marL="0" indent="0">
              <a:buFont typeface="Arial" panose="020B0604020202020204" pitchFamily="34" charset="0"/>
              <a:buNone/>
            </a:pPr>
            <a:r>
              <a:rPr lang="nl-BE" dirty="0">
                <a:solidFill>
                  <a:srgbClr val="6FCBD2"/>
                </a:solidFill>
              </a:rPr>
              <a:t>Bladkern - de hoofdbrok van het magazine - bestaat uit:</a:t>
            </a:r>
          </a:p>
          <a:p>
            <a:pPr marL="171450" lvl="0" indent="-171450">
              <a:buFont typeface="Arial" panose="020B0604020202020204" pitchFamily="34" charset="0"/>
              <a:buChar char="•"/>
            </a:pPr>
            <a:r>
              <a:rPr lang="nl-BE" dirty="0">
                <a:solidFill>
                  <a:schemeClr val="bg1">
                    <a:lumMod val="50000"/>
                  </a:schemeClr>
                </a:solidFill>
              </a:rPr>
              <a:t>Verschillende formats en rubrieken</a:t>
            </a:r>
          </a:p>
          <a:p>
            <a:pPr marL="0" indent="0">
              <a:buFont typeface="Arial" panose="020B0604020202020204" pitchFamily="34" charset="0"/>
              <a:buNone/>
            </a:pPr>
            <a:r>
              <a:rPr lang="nl-BE" dirty="0">
                <a:solidFill>
                  <a:srgbClr val="6FCBD2"/>
                </a:solidFill>
              </a:rPr>
              <a:t>Bladsluiting - de laatste pagina’s van het magazine - bestaat uit:</a:t>
            </a:r>
          </a:p>
          <a:p>
            <a:pPr marL="171450" lvl="0" indent="-171450">
              <a:buFont typeface="Arial" panose="020B0604020202020204" pitchFamily="34" charset="0"/>
              <a:buChar char="•"/>
            </a:pPr>
            <a:r>
              <a:rPr lang="nl-BE" dirty="0">
                <a:solidFill>
                  <a:schemeClr val="bg1">
                    <a:lumMod val="50000"/>
                  </a:schemeClr>
                </a:solidFill>
              </a:rPr>
              <a:t>Laatste rubriek</a:t>
            </a:r>
          </a:p>
          <a:p>
            <a:pPr marL="171450" lvl="0" indent="-171450">
              <a:buFont typeface="Arial" panose="020B0604020202020204" pitchFamily="34" charset="0"/>
              <a:buChar char="•"/>
            </a:pPr>
            <a:r>
              <a:rPr lang="nl-BE" dirty="0">
                <a:solidFill>
                  <a:schemeClr val="bg1">
                    <a:lumMod val="50000"/>
                  </a:schemeClr>
                </a:solidFill>
              </a:rPr>
              <a:t>Backcover</a:t>
            </a:r>
          </a:p>
          <a:p>
            <a:pPr lvl="0"/>
            <a:endParaRPr lang="nl-BE" dirty="0"/>
          </a:p>
        </p:txBody>
      </p:sp>
      <p:sp>
        <p:nvSpPr>
          <p:cNvPr id="4" name="Tijdelijke aanduiding voor dianummer 3"/>
          <p:cNvSpPr>
            <a:spLocks noGrp="1"/>
          </p:cNvSpPr>
          <p:nvPr>
            <p:ph type="sldNum" sz="quarter" idx="5"/>
          </p:nvPr>
        </p:nvSpPr>
        <p:spPr/>
        <p:txBody>
          <a:bodyPr/>
          <a:lstStyle/>
          <a:p>
            <a:fld id="{15224B14-DCFA-5742-9428-1F68E3F1B8B0}" type="slidenum">
              <a:rPr lang="en-US" smtClean="0"/>
              <a:t>10</a:t>
            </a:fld>
            <a:endParaRPr lang="en-US"/>
          </a:p>
        </p:txBody>
      </p:sp>
    </p:spTree>
    <p:extLst>
      <p:ext uri="{BB962C8B-B14F-4D97-AF65-F5344CB8AC3E}">
        <p14:creationId xmlns:p14="http://schemas.microsoft.com/office/powerpoint/2010/main" val="149423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7D15737-25EF-C645-94DE-719A75B78FA2}" type="datetime1">
              <a:rPr lang="en-US" smtClean="0"/>
              <a:t>11/15/2023</a:t>
            </a:fld>
            <a:endParaRPr lang="en-US"/>
          </a:p>
        </p:txBody>
      </p:sp>
      <p:sp>
        <p:nvSpPr>
          <p:cNvPr id="5" name="Footer Placeholder 4"/>
          <p:cNvSpPr>
            <a:spLocks noGrp="1"/>
          </p:cNvSpPr>
          <p:nvPr>
            <p:ph type="ftr" sz="quarter" idx="11"/>
          </p:nvPr>
        </p:nvSpPr>
        <p:spPr/>
        <p:txBody>
          <a:bodyPr/>
          <a:lstStyle/>
          <a:p>
            <a:r>
              <a:rPr lang="en-US"/>
              <a:t>PPT KORTOM</a:t>
            </a:r>
          </a:p>
        </p:txBody>
      </p:sp>
      <p:sp>
        <p:nvSpPr>
          <p:cNvPr id="6" name="Slide Number Placeholder 5"/>
          <p:cNvSpPr>
            <a:spLocks noGrp="1"/>
          </p:cNvSpPr>
          <p:nvPr>
            <p:ph type="sldNum" sz="quarter" idx="12"/>
          </p:nvPr>
        </p:nvSpPr>
        <p:spPr/>
        <p:txBody>
          <a:bodyPr/>
          <a:lstStyle/>
          <a:p>
            <a:fld id="{B676B1B3-A7FD-4D06-B604-E43719272295}" type="slidenum">
              <a:rPr lang="en-US" smtClean="0"/>
              <a:pPr/>
              <a:t>‹nr.›</a:t>
            </a:fld>
            <a:endParaRPr lang="en-US"/>
          </a:p>
        </p:txBody>
      </p:sp>
    </p:spTree>
    <p:extLst>
      <p:ext uri="{BB962C8B-B14F-4D97-AF65-F5344CB8AC3E}">
        <p14:creationId xmlns:p14="http://schemas.microsoft.com/office/powerpoint/2010/main" val="213021405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7D15737-25EF-C645-94DE-719A75B78FA2}" type="datetime1">
              <a:rPr lang="en-US" smtClean="0"/>
              <a:t>11/15/2023</a:t>
            </a:fld>
            <a:endParaRPr lang="en-US"/>
          </a:p>
        </p:txBody>
      </p:sp>
      <p:sp>
        <p:nvSpPr>
          <p:cNvPr id="5" name="Footer Placeholder 4"/>
          <p:cNvSpPr>
            <a:spLocks noGrp="1"/>
          </p:cNvSpPr>
          <p:nvPr>
            <p:ph type="ftr" sz="quarter" idx="11"/>
          </p:nvPr>
        </p:nvSpPr>
        <p:spPr/>
        <p:txBody>
          <a:bodyPr/>
          <a:lstStyle/>
          <a:p>
            <a:r>
              <a:rPr lang="en-US"/>
              <a:t>PPT KORTOM</a:t>
            </a:r>
          </a:p>
        </p:txBody>
      </p:sp>
      <p:sp>
        <p:nvSpPr>
          <p:cNvPr id="6" name="Slide Number Placeholder 5"/>
          <p:cNvSpPr>
            <a:spLocks noGrp="1"/>
          </p:cNvSpPr>
          <p:nvPr>
            <p:ph type="sldNum" sz="quarter" idx="12"/>
          </p:nvPr>
        </p:nvSpPr>
        <p:spPr/>
        <p:txBody>
          <a:bodyPr/>
          <a:lstStyle/>
          <a:p>
            <a:fld id="{B676B1B3-A7FD-4D06-B604-E43719272295}" type="slidenum">
              <a:rPr lang="en-US" smtClean="0"/>
              <a:pPr/>
              <a:t>‹nr.›</a:t>
            </a:fld>
            <a:endParaRPr lang="en-US"/>
          </a:p>
        </p:txBody>
      </p:sp>
    </p:spTree>
    <p:extLst>
      <p:ext uri="{BB962C8B-B14F-4D97-AF65-F5344CB8AC3E}">
        <p14:creationId xmlns:p14="http://schemas.microsoft.com/office/powerpoint/2010/main" val="43711830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7D15737-25EF-C645-94DE-719A75B78FA2}" type="datetime1">
              <a:rPr lang="en-US" smtClean="0"/>
              <a:t>11/15/2023</a:t>
            </a:fld>
            <a:endParaRPr lang="en-US"/>
          </a:p>
        </p:txBody>
      </p:sp>
      <p:sp>
        <p:nvSpPr>
          <p:cNvPr id="5" name="Footer Placeholder 4"/>
          <p:cNvSpPr>
            <a:spLocks noGrp="1"/>
          </p:cNvSpPr>
          <p:nvPr>
            <p:ph type="ftr" sz="quarter" idx="11"/>
          </p:nvPr>
        </p:nvSpPr>
        <p:spPr/>
        <p:txBody>
          <a:bodyPr/>
          <a:lstStyle/>
          <a:p>
            <a:r>
              <a:rPr lang="en-US"/>
              <a:t>PPT KORTOM</a:t>
            </a:r>
          </a:p>
        </p:txBody>
      </p:sp>
      <p:sp>
        <p:nvSpPr>
          <p:cNvPr id="6" name="Slide Number Placeholder 5"/>
          <p:cNvSpPr>
            <a:spLocks noGrp="1"/>
          </p:cNvSpPr>
          <p:nvPr>
            <p:ph type="sldNum" sz="quarter" idx="12"/>
          </p:nvPr>
        </p:nvSpPr>
        <p:spPr/>
        <p:txBody>
          <a:bodyPr/>
          <a:lstStyle/>
          <a:p>
            <a:fld id="{B676B1B3-A7FD-4D06-B604-E43719272295}" type="slidenum">
              <a:rPr lang="en-US" smtClean="0"/>
              <a:pPr/>
              <a:t>‹nr.›</a:t>
            </a:fld>
            <a:endParaRPr lang="en-US"/>
          </a:p>
        </p:txBody>
      </p:sp>
    </p:spTree>
    <p:extLst>
      <p:ext uri="{BB962C8B-B14F-4D97-AF65-F5344CB8AC3E}">
        <p14:creationId xmlns:p14="http://schemas.microsoft.com/office/powerpoint/2010/main" val="345927918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slide">
    <p:spTree>
      <p:nvGrpSpPr>
        <p:cNvPr id="1" name=""/>
        <p:cNvGrpSpPr/>
        <p:nvPr/>
      </p:nvGrpSpPr>
      <p:grpSpPr>
        <a:xfrm>
          <a:off x="0" y="0"/>
          <a:ext cx="0" cy="0"/>
          <a:chOff x="0" y="0"/>
          <a:chExt cx="0" cy="0"/>
        </a:xfrm>
      </p:grpSpPr>
      <p:sp>
        <p:nvSpPr>
          <p:cNvPr id="11" name="Rectangle 10"/>
          <p:cNvSpPr/>
          <p:nvPr userDrawn="1"/>
        </p:nvSpPr>
        <p:spPr>
          <a:xfrm>
            <a:off x="4333" y="6547630"/>
            <a:ext cx="12192000" cy="310371"/>
          </a:xfrm>
          <a:prstGeom prst="rect">
            <a:avLst/>
          </a:prstGeom>
          <a:solidFill>
            <a:srgbClr val="127B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VORM BLAUW_LR.jpg"/>
          <p:cNvPicPr>
            <a:picLocks noChangeAspect="1"/>
          </p:cNvPicPr>
          <p:nvPr userDrawn="1"/>
        </p:nvPicPr>
        <p:blipFill>
          <a:blip r:embed="rId2"/>
          <a:srcRect l="82548"/>
          <a:stretch>
            <a:fillRect/>
          </a:stretch>
        </p:blipFill>
        <p:spPr>
          <a:xfrm rot="5400000">
            <a:off x="7780856" y="-1680521"/>
            <a:ext cx="491089" cy="3852132"/>
          </a:xfrm>
          <a:prstGeom prst="rect">
            <a:avLst/>
          </a:prstGeom>
        </p:spPr>
      </p:pic>
      <p:pic>
        <p:nvPicPr>
          <p:cNvPr id="13" name="Picture 12" descr="VORM BLAUW_LR.jpg"/>
          <p:cNvPicPr>
            <a:picLocks noChangeAspect="1"/>
          </p:cNvPicPr>
          <p:nvPr userDrawn="1"/>
        </p:nvPicPr>
        <p:blipFill>
          <a:blip r:embed="rId2"/>
          <a:srcRect t="77464" r="43261"/>
          <a:stretch>
            <a:fillRect/>
          </a:stretch>
        </p:blipFill>
        <p:spPr>
          <a:xfrm>
            <a:off x="9256891" y="0"/>
            <a:ext cx="2935109" cy="897656"/>
          </a:xfrm>
          <a:prstGeom prst="rect">
            <a:avLst/>
          </a:prstGeom>
        </p:spPr>
      </p:pic>
      <p:sp>
        <p:nvSpPr>
          <p:cNvPr id="4" name="Tekstvak 3">
            <a:extLst>
              <a:ext uri="{FF2B5EF4-FFF2-40B4-BE49-F238E27FC236}">
                <a16:creationId xmlns:a16="http://schemas.microsoft.com/office/drawing/2014/main" id="{C72DB821-8D1C-40D9-91D6-043AB81A0DD5}"/>
              </a:ext>
            </a:extLst>
          </p:cNvPr>
          <p:cNvSpPr txBox="1"/>
          <p:nvPr userDrawn="1"/>
        </p:nvSpPr>
        <p:spPr>
          <a:xfrm>
            <a:off x="11582400" y="6567574"/>
            <a:ext cx="713868" cy="276999"/>
          </a:xfrm>
          <a:prstGeom prst="rect">
            <a:avLst/>
          </a:prstGeom>
          <a:noFill/>
        </p:spPr>
        <p:txBody>
          <a:bodyPr wrap="square" rtlCol="0">
            <a:spAutoFit/>
          </a:bodyPr>
          <a:lstStyle/>
          <a:p>
            <a:fld id="{0E1C96C8-45E1-494E-8EC9-2735E6152CD7}" type="slidenum">
              <a:rPr lang="nl-BE" sz="1200" smtClean="0">
                <a:solidFill>
                  <a:schemeClr val="bg1"/>
                </a:solidFill>
                <a:latin typeface="Georgia" panose="02040502050405020303" pitchFamily="18" charset="0"/>
              </a:rPr>
              <a:t>‹nr.›</a:t>
            </a:fld>
            <a:endParaRPr lang="nl-BE" sz="1200">
              <a:solidFill>
                <a:schemeClr val="bg1"/>
              </a:solidFill>
              <a:latin typeface="Georgia" panose="02040502050405020303" pitchFamily="18" charset="0"/>
            </a:endParaRPr>
          </a:p>
        </p:txBody>
      </p:sp>
      <p:sp>
        <p:nvSpPr>
          <p:cNvPr id="6" name="Tijdelijke aanduiding voor tekst 5">
            <a:extLst>
              <a:ext uri="{FF2B5EF4-FFF2-40B4-BE49-F238E27FC236}">
                <a16:creationId xmlns:a16="http://schemas.microsoft.com/office/drawing/2014/main" id="{52AAC06B-A0E8-4080-B64B-7214A10EADD2}"/>
              </a:ext>
            </a:extLst>
          </p:cNvPr>
          <p:cNvSpPr>
            <a:spLocks noGrp="1"/>
          </p:cNvSpPr>
          <p:nvPr>
            <p:ph type="body" sz="quarter" idx="10"/>
          </p:nvPr>
        </p:nvSpPr>
        <p:spPr>
          <a:xfrm>
            <a:off x="609600" y="1596947"/>
            <a:ext cx="10972800" cy="4671878"/>
          </a:xfrm>
        </p:spPr>
        <p:txBody>
          <a:bodyPr/>
          <a:lstStyle>
            <a:lvl1pPr indent="-432000">
              <a:buFont typeface="+mj-lt"/>
              <a:buAutoNum type="arabicPeriod"/>
              <a:defRPr sz="2600"/>
            </a:lvl1pPr>
          </a:lstStyle>
          <a:p>
            <a:pPr lvl="0"/>
            <a:r>
              <a:rPr lang="nl-NL"/>
              <a:t>Klikken om de tekststijl van het model te bewerken</a:t>
            </a:r>
          </a:p>
        </p:txBody>
      </p:sp>
      <p:pic>
        <p:nvPicPr>
          <p:cNvPr id="8" name="Afbeelding 7">
            <a:extLst>
              <a:ext uri="{FF2B5EF4-FFF2-40B4-BE49-F238E27FC236}">
                <a16:creationId xmlns:a16="http://schemas.microsoft.com/office/drawing/2014/main" id="{8FD0AD1D-8AA0-44FF-BFE1-2AE512AD2B8B}"/>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609600" y="742360"/>
            <a:ext cx="603315" cy="603315"/>
          </a:xfrm>
          <a:prstGeom prst="rect">
            <a:avLst/>
          </a:prstGeom>
        </p:spPr>
      </p:pic>
      <p:sp>
        <p:nvSpPr>
          <p:cNvPr id="10" name="Tekstvak 9">
            <a:extLst>
              <a:ext uri="{FF2B5EF4-FFF2-40B4-BE49-F238E27FC236}">
                <a16:creationId xmlns:a16="http://schemas.microsoft.com/office/drawing/2014/main" id="{8AEC36D1-5DF0-4172-9CBE-1DA46B2D6B6E}"/>
              </a:ext>
            </a:extLst>
          </p:cNvPr>
          <p:cNvSpPr txBox="1"/>
          <p:nvPr userDrawn="1"/>
        </p:nvSpPr>
        <p:spPr>
          <a:xfrm>
            <a:off x="1212915" y="705464"/>
            <a:ext cx="9766170" cy="677108"/>
          </a:xfrm>
          <a:prstGeom prst="rect">
            <a:avLst/>
          </a:prstGeom>
          <a:noFill/>
        </p:spPr>
        <p:txBody>
          <a:bodyPr wrap="square" rtlCol="0">
            <a:spAutoFit/>
          </a:bodyPr>
          <a:lstStyle/>
          <a:p>
            <a:r>
              <a:rPr lang="nl-BE" sz="3800" b="1" dirty="0">
                <a:solidFill>
                  <a:srgbClr val="127B90"/>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16075600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t doet Kortom?">
    <p:spTree>
      <p:nvGrpSpPr>
        <p:cNvPr id="1" name=""/>
        <p:cNvGrpSpPr/>
        <p:nvPr/>
      </p:nvGrpSpPr>
      <p:grpSpPr>
        <a:xfrm>
          <a:off x="0" y="0"/>
          <a:ext cx="0" cy="0"/>
          <a:chOff x="0" y="0"/>
          <a:chExt cx="0" cy="0"/>
        </a:xfrm>
      </p:grpSpPr>
      <p:sp>
        <p:nvSpPr>
          <p:cNvPr id="11" name="Rectangle 10"/>
          <p:cNvSpPr/>
          <p:nvPr userDrawn="1"/>
        </p:nvSpPr>
        <p:spPr>
          <a:xfrm>
            <a:off x="4333" y="6547630"/>
            <a:ext cx="12192000" cy="310371"/>
          </a:xfrm>
          <a:prstGeom prst="rect">
            <a:avLst/>
          </a:prstGeom>
          <a:solidFill>
            <a:srgbClr val="127B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VORM BLAUW_LR.jpg"/>
          <p:cNvPicPr>
            <a:picLocks noChangeAspect="1"/>
          </p:cNvPicPr>
          <p:nvPr userDrawn="1"/>
        </p:nvPicPr>
        <p:blipFill>
          <a:blip r:embed="rId2"/>
          <a:srcRect l="82548"/>
          <a:stretch>
            <a:fillRect/>
          </a:stretch>
        </p:blipFill>
        <p:spPr>
          <a:xfrm rot="5400000">
            <a:off x="7780856" y="-1680521"/>
            <a:ext cx="491089" cy="3852132"/>
          </a:xfrm>
          <a:prstGeom prst="rect">
            <a:avLst/>
          </a:prstGeom>
        </p:spPr>
      </p:pic>
      <p:pic>
        <p:nvPicPr>
          <p:cNvPr id="13" name="Picture 12" descr="VORM BLAUW_LR.jpg"/>
          <p:cNvPicPr>
            <a:picLocks noChangeAspect="1"/>
          </p:cNvPicPr>
          <p:nvPr userDrawn="1"/>
        </p:nvPicPr>
        <p:blipFill>
          <a:blip r:embed="rId2"/>
          <a:srcRect t="77464" r="43261"/>
          <a:stretch>
            <a:fillRect/>
          </a:stretch>
        </p:blipFill>
        <p:spPr>
          <a:xfrm>
            <a:off x="9256891" y="0"/>
            <a:ext cx="2935109" cy="897656"/>
          </a:xfrm>
          <a:prstGeom prst="rect">
            <a:avLst/>
          </a:prstGeom>
        </p:spPr>
      </p:pic>
      <p:sp>
        <p:nvSpPr>
          <p:cNvPr id="4" name="Tekstvak 3">
            <a:extLst>
              <a:ext uri="{FF2B5EF4-FFF2-40B4-BE49-F238E27FC236}">
                <a16:creationId xmlns:a16="http://schemas.microsoft.com/office/drawing/2014/main" id="{C72DB821-8D1C-40D9-91D6-043AB81A0DD5}"/>
              </a:ext>
            </a:extLst>
          </p:cNvPr>
          <p:cNvSpPr txBox="1"/>
          <p:nvPr userDrawn="1"/>
        </p:nvSpPr>
        <p:spPr>
          <a:xfrm>
            <a:off x="11582400" y="6567574"/>
            <a:ext cx="713868" cy="276999"/>
          </a:xfrm>
          <a:prstGeom prst="rect">
            <a:avLst/>
          </a:prstGeom>
          <a:noFill/>
        </p:spPr>
        <p:txBody>
          <a:bodyPr wrap="square" rtlCol="0">
            <a:spAutoFit/>
          </a:bodyPr>
          <a:lstStyle/>
          <a:p>
            <a:fld id="{0E1C96C8-45E1-494E-8EC9-2735E6152CD7}" type="slidenum">
              <a:rPr lang="nl-BE" sz="1200" smtClean="0">
                <a:solidFill>
                  <a:schemeClr val="bg1"/>
                </a:solidFill>
                <a:latin typeface="Georgia" panose="02040502050405020303" pitchFamily="18" charset="0"/>
              </a:rPr>
              <a:t>‹nr.›</a:t>
            </a:fld>
            <a:endParaRPr lang="nl-BE" sz="1200">
              <a:solidFill>
                <a:schemeClr val="bg1"/>
              </a:solidFill>
              <a:latin typeface="Georgia" panose="02040502050405020303" pitchFamily="18" charset="0"/>
            </a:endParaRPr>
          </a:p>
        </p:txBody>
      </p:sp>
      <p:sp>
        <p:nvSpPr>
          <p:cNvPr id="5" name="Tekstvak 4">
            <a:extLst>
              <a:ext uri="{FF2B5EF4-FFF2-40B4-BE49-F238E27FC236}">
                <a16:creationId xmlns:a16="http://schemas.microsoft.com/office/drawing/2014/main" id="{A22BC99B-2D08-4C18-81CC-86A44DE4E0C3}"/>
              </a:ext>
            </a:extLst>
          </p:cNvPr>
          <p:cNvSpPr txBox="1"/>
          <p:nvPr userDrawn="1"/>
        </p:nvSpPr>
        <p:spPr>
          <a:xfrm>
            <a:off x="609600" y="3028890"/>
            <a:ext cx="3220594" cy="400110"/>
          </a:xfrm>
          <a:prstGeom prst="rect">
            <a:avLst/>
          </a:prstGeom>
          <a:noFill/>
        </p:spPr>
        <p:txBody>
          <a:bodyPr wrap="square" rtlCol="0">
            <a:spAutoFit/>
          </a:bodyPr>
          <a:lstStyle/>
          <a:p>
            <a:pPr algn="ctr"/>
            <a:r>
              <a:rPr lang="nl-BE" sz="2000" b="1" dirty="0">
                <a:solidFill>
                  <a:schemeClr val="tx1">
                    <a:lumMod val="65000"/>
                    <a:lumOff val="35000"/>
                  </a:schemeClr>
                </a:solidFill>
                <a:latin typeface="Arial" panose="020B0604020202020204" pitchFamily="34" charset="0"/>
                <a:cs typeface="Arial" panose="020B0604020202020204" pitchFamily="34" charset="0"/>
              </a:rPr>
              <a:t>Verbinden &amp; community</a:t>
            </a:r>
          </a:p>
        </p:txBody>
      </p:sp>
      <p:sp>
        <p:nvSpPr>
          <p:cNvPr id="7" name="Tekstvak 6">
            <a:extLst>
              <a:ext uri="{FF2B5EF4-FFF2-40B4-BE49-F238E27FC236}">
                <a16:creationId xmlns:a16="http://schemas.microsoft.com/office/drawing/2014/main" id="{AB76E612-3924-4753-8857-E5BBA12D5C70}"/>
              </a:ext>
            </a:extLst>
          </p:cNvPr>
          <p:cNvSpPr txBox="1"/>
          <p:nvPr userDrawn="1"/>
        </p:nvSpPr>
        <p:spPr>
          <a:xfrm>
            <a:off x="4335552" y="3028890"/>
            <a:ext cx="3029085" cy="400110"/>
          </a:xfrm>
          <a:prstGeom prst="rect">
            <a:avLst/>
          </a:prstGeom>
          <a:noFill/>
        </p:spPr>
        <p:txBody>
          <a:bodyPr wrap="square" rtlCol="0">
            <a:spAutoFit/>
          </a:bodyPr>
          <a:lstStyle/>
          <a:p>
            <a:pPr algn="ctr"/>
            <a:r>
              <a:rPr lang="nl-BE" sz="2000" b="1" dirty="0">
                <a:solidFill>
                  <a:schemeClr val="tx1">
                    <a:lumMod val="65000"/>
                    <a:lumOff val="35000"/>
                  </a:schemeClr>
                </a:solidFill>
                <a:latin typeface="Arial" panose="020B0604020202020204" pitchFamily="34" charset="0"/>
                <a:cs typeface="Arial" panose="020B0604020202020204" pitchFamily="34" charset="0"/>
              </a:rPr>
              <a:t>Kennis</a:t>
            </a:r>
          </a:p>
        </p:txBody>
      </p:sp>
      <p:sp>
        <p:nvSpPr>
          <p:cNvPr id="9" name="Tekstvak 8">
            <a:extLst>
              <a:ext uri="{FF2B5EF4-FFF2-40B4-BE49-F238E27FC236}">
                <a16:creationId xmlns:a16="http://schemas.microsoft.com/office/drawing/2014/main" id="{2F9DEB4A-2930-4C4E-92D9-0BC3FE262152}"/>
              </a:ext>
            </a:extLst>
          </p:cNvPr>
          <p:cNvSpPr txBox="1"/>
          <p:nvPr userDrawn="1"/>
        </p:nvSpPr>
        <p:spPr>
          <a:xfrm>
            <a:off x="8253586" y="3080075"/>
            <a:ext cx="3220594" cy="400110"/>
          </a:xfrm>
          <a:prstGeom prst="rect">
            <a:avLst/>
          </a:prstGeom>
          <a:noFill/>
        </p:spPr>
        <p:txBody>
          <a:bodyPr wrap="square" rtlCol="0">
            <a:spAutoFit/>
          </a:bodyPr>
          <a:lstStyle/>
          <a:p>
            <a:pPr algn="ctr"/>
            <a:r>
              <a:rPr lang="nl-BE" sz="2000" b="1" dirty="0">
                <a:solidFill>
                  <a:schemeClr val="tx1">
                    <a:lumMod val="65000"/>
                    <a:lumOff val="35000"/>
                  </a:schemeClr>
                </a:solidFill>
                <a:latin typeface="Arial" panose="020B0604020202020204" pitchFamily="34" charset="0"/>
                <a:cs typeface="Arial" panose="020B0604020202020204" pitchFamily="34" charset="0"/>
              </a:rPr>
              <a:t>Activiteiten &amp; vorming</a:t>
            </a:r>
          </a:p>
        </p:txBody>
      </p:sp>
      <p:sp>
        <p:nvSpPr>
          <p:cNvPr id="17" name="Tekstvak 16">
            <a:extLst>
              <a:ext uri="{FF2B5EF4-FFF2-40B4-BE49-F238E27FC236}">
                <a16:creationId xmlns:a16="http://schemas.microsoft.com/office/drawing/2014/main" id="{920FABAF-6044-49DC-BCD4-3AB850BA71F3}"/>
              </a:ext>
            </a:extLst>
          </p:cNvPr>
          <p:cNvSpPr txBox="1"/>
          <p:nvPr userDrawn="1"/>
        </p:nvSpPr>
        <p:spPr>
          <a:xfrm>
            <a:off x="6709017" y="5786231"/>
            <a:ext cx="2874136" cy="400110"/>
          </a:xfrm>
          <a:prstGeom prst="rect">
            <a:avLst/>
          </a:prstGeom>
          <a:noFill/>
        </p:spPr>
        <p:txBody>
          <a:bodyPr wrap="square" rtlCol="0">
            <a:spAutoFit/>
          </a:bodyPr>
          <a:lstStyle/>
          <a:p>
            <a:pPr algn="ctr"/>
            <a:r>
              <a:rPr lang="nl-BE" sz="2000" b="1" dirty="0">
                <a:solidFill>
                  <a:schemeClr val="tx1">
                    <a:lumMod val="65000"/>
                    <a:lumOff val="35000"/>
                  </a:schemeClr>
                </a:solidFill>
                <a:latin typeface="Arial" panose="020B0604020202020204" pitchFamily="34" charset="0"/>
                <a:cs typeface="Arial" panose="020B0604020202020204" pitchFamily="34" charset="0"/>
              </a:rPr>
              <a:t>Publicaties</a:t>
            </a:r>
          </a:p>
        </p:txBody>
      </p:sp>
      <p:sp>
        <p:nvSpPr>
          <p:cNvPr id="19" name="Tekstvak 18">
            <a:extLst>
              <a:ext uri="{FF2B5EF4-FFF2-40B4-BE49-F238E27FC236}">
                <a16:creationId xmlns:a16="http://schemas.microsoft.com/office/drawing/2014/main" id="{A3056235-24A1-4A0B-BA89-1AA8F0F94120}"/>
              </a:ext>
            </a:extLst>
          </p:cNvPr>
          <p:cNvSpPr txBox="1"/>
          <p:nvPr userDrawn="1"/>
        </p:nvSpPr>
        <p:spPr>
          <a:xfrm>
            <a:off x="2424976" y="5790912"/>
            <a:ext cx="2874136" cy="400110"/>
          </a:xfrm>
          <a:prstGeom prst="rect">
            <a:avLst/>
          </a:prstGeom>
          <a:noFill/>
        </p:spPr>
        <p:txBody>
          <a:bodyPr wrap="square" rtlCol="0">
            <a:spAutoFit/>
          </a:bodyPr>
          <a:lstStyle/>
          <a:p>
            <a:pPr algn="ctr"/>
            <a:r>
              <a:rPr lang="nl-BE" sz="2000" b="1" dirty="0">
                <a:solidFill>
                  <a:schemeClr val="tx1">
                    <a:lumMod val="65000"/>
                    <a:lumOff val="35000"/>
                  </a:schemeClr>
                </a:solidFill>
                <a:latin typeface="Arial" panose="020B0604020202020204" pitchFamily="34" charset="0"/>
                <a:cs typeface="Arial" panose="020B0604020202020204" pitchFamily="34" charset="0"/>
              </a:rPr>
              <a:t>Onderzoek</a:t>
            </a:r>
          </a:p>
        </p:txBody>
      </p:sp>
      <p:sp>
        <p:nvSpPr>
          <p:cNvPr id="18" name="Tekstvak 17">
            <a:extLst>
              <a:ext uri="{FF2B5EF4-FFF2-40B4-BE49-F238E27FC236}">
                <a16:creationId xmlns:a16="http://schemas.microsoft.com/office/drawing/2014/main" id="{2047B721-3676-4326-98B0-503C8A72F0CF}"/>
              </a:ext>
            </a:extLst>
          </p:cNvPr>
          <p:cNvSpPr txBox="1"/>
          <p:nvPr userDrawn="1"/>
        </p:nvSpPr>
        <p:spPr>
          <a:xfrm>
            <a:off x="609600" y="705464"/>
            <a:ext cx="10369485" cy="677108"/>
          </a:xfrm>
          <a:prstGeom prst="rect">
            <a:avLst/>
          </a:prstGeom>
          <a:noFill/>
        </p:spPr>
        <p:txBody>
          <a:bodyPr wrap="square" rtlCol="0">
            <a:spAutoFit/>
          </a:bodyPr>
          <a:lstStyle/>
          <a:p>
            <a:r>
              <a:rPr lang="nl-BE" sz="3800" b="1" dirty="0">
                <a:solidFill>
                  <a:srgbClr val="127B90"/>
                </a:solidFill>
                <a:latin typeface="Arial" panose="020B0604020202020204" pitchFamily="34" charset="0"/>
                <a:cs typeface="Arial" panose="020B0604020202020204" pitchFamily="34" charset="0"/>
              </a:rPr>
              <a:t>Wat doet Kortom?</a:t>
            </a:r>
          </a:p>
        </p:txBody>
      </p:sp>
      <p:pic>
        <p:nvPicPr>
          <p:cNvPr id="2050" name="Picture 2" descr="Clan, familie, groep, peer, mensen Gratis Pictogram van People">
            <a:extLst>
              <a:ext uri="{FF2B5EF4-FFF2-40B4-BE49-F238E27FC236}">
                <a16:creationId xmlns:a16="http://schemas.microsoft.com/office/drawing/2014/main" id="{108F03D5-90E5-4960-9B7E-D1397A1999B5}"/>
              </a:ext>
            </a:extLst>
          </p:cNvPr>
          <p:cNvPicPr>
            <a:picLocks noChangeAspect="1" noChangeArrowheads="1"/>
          </p:cNvPicPr>
          <p:nvPr userDrawn="1"/>
        </p:nvPicPr>
        <p:blipFill>
          <a:blip r:embed="rId3">
            <a:duotone>
              <a:prstClr val="black"/>
              <a:schemeClr val="tx1">
                <a:lumMod val="50000"/>
                <a:lumOff val="50000"/>
                <a:tint val="45000"/>
                <a:satMod val="400000"/>
              </a:schemeClr>
            </a:duotone>
            <a:alphaModFix amt="70000"/>
            <a:extLst>
              <a:ext uri="{28A0092B-C50C-407E-A947-70E740481C1C}">
                <a14:useLocalDpi xmlns:a14="http://schemas.microsoft.com/office/drawing/2010/main" val="0"/>
              </a:ext>
            </a:extLst>
          </a:blip>
          <a:srcRect/>
          <a:stretch>
            <a:fillRect/>
          </a:stretch>
        </p:blipFill>
        <p:spPr bwMode="auto">
          <a:xfrm>
            <a:off x="1527931" y="183264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lkomstcadeau bij NIL lasopleiding - Elektrolas">
            <a:extLst>
              <a:ext uri="{FF2B5EF4-FFF2-40B4-BE49-F238E27FC236}">
                <a16:creationId xmlns:a16="http://schemas.microsoft.com/office/drawing/2014/main" id="{72C5AB0C-A7BC-49AE-BF52-7AEC80EA86C4}"/>
              </a:ext>
            </a:extLst>
          </p:cNvPr>
          <p:cNvPicPr>
            <a:picLocks noChangeAspect="1" noChangeArrowheads="1"/>
          </p:cNvPicPr>
          <p:nvPr userDrawn="1"/>
        </p:nvPicPr>
        <p:blipFill>
          <a:blip r:embed="rId4">
            <a:alphaModFix amt="70000"/>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256891" y="1640839"/>
            <a:ext cx="1213985" cy="13964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nderzoek | Gratis Iconen">
            <a:extLst>
              <a:ext uri="{FF2B5EF4-FFF2-40B4-BE49-F238E27FC236}">
                <a16:creationId xmlns:a16="http://schemas.microsoft.com/office/drawing/2014/main" id="{58EFF61B-F547-4B34-A61F-41176DC77ED5}"/>
              </a:ext>
            </a:extLst>
          </p:cNvPr>
          <p:cNvPicPr>
            <a:picLocks noChangeAspect="1" noChangeArrowheads="1"/>
          </p:cNvPicPr>
          <p:nvPr userDrawn="1"/>
        </p:nvPicPr>
        <p:blipFill>
          <a:blip r:embed="rId6">
            <a:alphaModFix amt="70000"/>
            <a:extLst>
              <a:ext uri="{28A0092B-C50C-407E-A947-70E740481C1C}">
                <a14:useLocalDpi xmlns:a14="http://schemas.microsoft.com/office/drawing/2010/main" val="0"/>
              </a:ext>
            </a:extLst>
          </a:blip>
          <a:srcRect/>
          <a:stretch>
            <a:fillRect/>
          </a:stretch>
        </p:blipFill>
        <p:spPr bwMode="auto">
          <a:xfrm>
            <a:off x="3099275" y="4265373"/>
            <a:ext cx="1525539" cy="152553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ennis en innovatie | KeenDelivery">
            <a:extLst>
              <a:ext uri="{FF2B5EF4-FFF2-40B4-BE49-F238E27FC236}">
                <a16:creationId xmlns:a16="http://schemas.microsoft.com/office/drawing/2014/main" id="{ED3F45E3-A9E6-4A67-862A-CE15C59290F9}"/>
              </a:ext>
            </a:extLst>
          </p:cNvPr>
          <p:cNvPicPr>
            <a:picLocks noChangeAspect="1" noChangeArrowheads="1"/>
          </p:cNvPicPr>
          <p:nvPr userDrawn="1"/>
        </p:nvPicPr>
        <p:blipFill>
          <a:blip r:embed="rId7">
            <a:alphaModFix amt="70000"/>
            <a:extLst>
              <a:ext uri="{28A0092B-C50C-407E-A947-70E740481C1C}">
                <a14:useLocalDpi xmlns:a14="http://schemas.microsoft.com/office/drawing/2010/main" val="0"/>
              </a:ext>
            </a:extLst>
          </a:blip>
          <a:srcRect/>
          <a:stretch>
            <a:fillRect/>
          </a:stretch>
        </p:blipFill>
        <p:spPr bwMode="auto">
          <a:xfrm>
            <a:off x="4680387" y="1564360"/>
            <a:ext cx="2276084" cy="15390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ictogram Boek Vectoren, Illustraties En Clipart - 123RF">
            <a:extLst>
              <a:ext uri="{FF2B5EF4-FFF2-40B4-BE49-F238E27FC236}">
                <a16:creationId xmlns:a16="http://schemas.microsoft.com/office/drawing/2014/main" id="{CE3E7DEB-AB55-4829-A60C-EB7FDFCE26E5}"/>
              </a:ext>
            </a:extLst>
          </p:cNvPr>
          <p:cNvPicPr>
            <a:picLocks noChangeAspect="1" noChangeArrowheads="1"/>
          </p:cNvPicPr>
          <p:nvPr userDrawn="1"/>
        </p:nvPicPr>
        <p:blipFill rotWithShape="1">
          <a:blip r:embed="rId8">
            <a:alphaModFix amt="70000"/>
            <a:extLst>
              <a:ext uri="{28A0092B-C50C-407E-A947-70E740481C1C}">
                <a14:useLocalDpi xmlns:a14="http://schemas.microsoft.com/office/drawing/2010/main" val="0"/>
              </a:ext>
            </a:extLst>
          </a:blip>
          <a:srcRect t="15397" b="12845"/>
          <a:stretch/>
        </p:blipFill>
        <p:spPr bwMode="auto">
          <a:xfrm>
            <a:off x="7117957" y="4265373"/>
            <a:ext cx="2056256" cy="147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049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slide">
    <p:spTree>
      <p:nvGrpSpPr>
        <p:cNvPr id="1" name=""/>
        <p:cNvGrpSpPr/>
        <p:nvPr/>
      </p:nvGrpSpPr>
      <p:grpSpPr>
        <a:xfrm>
          <a:off x="0" y="0"/>
          <a:ext cx="0" cy="0"/>
          <a:chOff x="0" y="0"/>
          <a:chExt cx="0" cy="0"/>
        </a:xfrm>
      </p:grpSpPr>
      <p:sp>
        <p:nvSpPr>
          <p:cNvPr id="11" name="Rectangle 10"/>
          <p:cNvSpPr/>
          <p:nvPr userDrawn="1"/>
        </p:nvSpPr>
        <p:spPr>
          <a:xfrm>
            <a:off x="4333" y="6547630"/>
            <a:ext cx="12192000" cy="310371"/>
          </a:xfrm>
          <a:prstGeom prst="rect">
            <a:avLst/>
          </a:prstGeom>
          <a:solidFill>
            <a:srgbClr val="127B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VORM BLAUW_LR.jpg"/>
          <p:cNvPicPr>
            <a:picLocks noChangeAspect="1"/>
          </p:cNvPicPr>
          <p:nvPr userDrawn="1"/>
        </p:nvPicPr>
        <p:blipFill>
          <a:blip r:embed="rId2"/>
          <a:srcRect l="82548"/>
          <a:stretch>
            <a:fillRect/>
          </a:stretch>
        </p:blipFill>
        <p:spPr>
          <a:xfrm rot="5400000">
            <a:off x="7780856" y="-1680521"/>
            <a:ext cx="491089" cy="3852132"/>
          </a:xfrm>
          <a:prstGeom prst="rect">
            <a:avLst/>
          </a:prstGeom>
        </p:spPr>
      </p:pic>
      <p:pic>
        <p:nvPicPr>
          <p:cNvPr id="13" name="Picture 12" descr="VORM BLAUW_LR.jpg"/>
          <p:cNvPicPr>
            <a:picLocks noChangeAspect="1"/>
          </p:cNvPicPr>
          <p:nvPr userDrawn="1"/>
        </p:nvPicPr>
        <p:blipFill>
          <a:blip r:embed="rId2"/>
          <a:srcRect t="77464" r="43261"/>
          <a:stretch>
            <a:fillRect/>
          </a:stretch>
        </p:blipFill>
        <p:spPr>
          <a:xfrm>
            <a:off x="9256891" y="0"/>
            <a:ext cx="2935109" cy="897656"/>
          </a:xfrm>
          <a:prstGeom prst="rect">
            <a:avLst/>
          </a:prstGeom>
        </p:spPr>
      </p:pic>
      <p:sp>
        <p:nvSpPr>
          <p:cNvPr id="4" name="Tekstvak 3">
            <a:extLst>
              <a:ext uri="{FF2B5EF4-FFF2-40B4-BE49-F238E27FC236}">
                <a16:creationId xmlns:a16="http://schemas.microsoft.com/office/drawing/2014/main" id="{C72DB821-8D1C-40D9-91D6-043AB81A0DD5}"/>
              </a:ext>
            </a:extLst>
          </p:cNvPr>
          <p:cNvSpPr txBox="1"/>
          <p:nvPr userDrawn="1"/>
        </p:nvSpPr>
        <p:spPr>
          <a:xfrm>
            <a:off x="11582400" y="6567574"/>
            <a:ext cx="713868" cy="276999"/>
          </a:xfrm>
          <a:prstGeom prst="rect">
            <a:avLst/>
          </a:prstGeom>
          <a:noFill/>
        </p:spPr>
        <p:txBody>
          <a:bodyPr wrap="square" rtlCol="0">
            <a:spAutoFit/>
          </a:bodyPr>
          <a:lstStyle/>
          <a:p>
            <a:fld id="{0E1C96C8-45E1-494E-8EC9-2735E6152CD7}" type="slidenum">
              <a:rPr lang="nl-BE" sz="1200" smtClean="0">
                <a:solidFill>
                  <a:schemeClr val="bg1"/>
                </a:solidFill>
                <a:latin typeface="Georgia" panose="02040502050405020303" pitchFamily="18" charset="0"/>
              </a:rPr>
              <a:t>‹nr.›</a:t>
            </a:fld>
            <a:endParaRPr lang="nl-BE" sz="1200">
              <a:solidFill>
                <a:schemeClr val="bg1"/>
              </a:solidFill>
              <a:latin typeface="Georgia" panose="02040502050405020303" pitchFamily="18" charset="0"/>
            </a:endParaRPr>
          </a:p>
        </p:txBody>
      </p:sp>
      <p:sp>
        <p:nvSpPr>
          <p:cNvPr id="10" name="Tekstvak 9">
            <a:extLst>
              <a:ext uri="{FF2B5EF4-FFF2-40B4-BE49-F238E27FC236}">
                <a16:creationId xmlns:a16="http://schemas.microsoft.com/office/drawing/2014/main" id="{8AEC36D1-5DF0-4172-9CBE-1DA46B2D6B6E}"/>
              </a:ext>
            </a:extLst>
          </p:cNvPr>
          <p:cNvSpPr txBox="1"/>
          <p:nvPr userDrawn="1"/>
        </p:nvSpPr>
        <p:spPr>
          <a:xfrm>
            <a:off x="609601" y="705464"/>
            <a:ext cx="10369484" cy="677108"/>
          </a:xfrm>
          <a:prstGeom prst="rect">
            <a:avLst/>
          </a:prstGeom>
          <a:noFill/>
        </p:spPr>
        <p:txBody>
          <a:bodyPr wrap="square" rtlCol="0">
            <a:spAutoFit/>
          </a:bodyPr>
          <a:lstStyle/>
          <a:p>
            <a:r>
              <a:rPr lang="nl-BE" sz="3800" b="1" dirty="0">
                <a:solidFill>
                  <a:srgbClr val="127B90"/>
                </a:solidFill>
                <a:latin typeface="Arial" panose="020B0604020202020204" pitchFamily="34" charset="0"/>
                <a:cs typeface="Arial" panose="020B0604020202020204" pitchFamily="34" charset="0"/>
              </a:rPr>
              <a:t>Team Kortom</a:t>
            </a:r>
          </a:p>
        </p:txBody>
      </p:sp>
      <p:sp>
        <p:nvSpPr>
          <p:cNvPr id="5" name="Tekstvak 4">
            <a:extLst>
              <a:ext uri="{FF2B5EF4-FFF2-40B4-BE49-F238E27FC236}">
                <a16:creationId xmlns:a16="http://schemas.microsoft.com/office/drawing/2014/main" id="{A22BC99B-2D08-4C18-81CC-86A44DE4E0C3}"/>
              </a:ext>
            </a:extLst>
          </p:cNvPr>
          <p:cNvSpPr txBox="1"/>
          <p:nvPr userDrawn="1"/>
        </p:nvSpPr>
        <p:spPr>
          <a:xfrm>
            <a:off x="1441793" y="3183340"/>
            <a:ext cx="1791093" cy="738664"/>
          </a:xfrm>
          <a:prstGeom prst="rect">
            <a:avLst/>
          </a:prstGeom>
          <a:noFill/>
        </p:spPr>
        <p:txBody>
          <a:bodyPr wrap="square" rtlCol="0">
            <a:spAutoFit/>
          </a:bodyPr>
          <a:lstStyle/>
          <a:p>
            <a:pPr algn="ctr"/>
            <a:r>
              <a:rPr lang="nl-BE" sz="1400" b="1" dirty="0">
                <a:latin typeface="Arial" panose="020B0604020202020204" pitchFamily="34" charset="0"/>
                <a:cs typeface="Arial" panose="020B0604020202020204" pitchFamily="34" charset="0"/>
              </a:rPr>
              <a:t>Joost </a:t>
            </a:r>
            <a:r>
              <a:rPr lang="nl-BE" sz="1400" b="1" dirty="0" err="1">
                <a:latin typeface="Arial" panose="020B0604020202020204" pitchFamily="34" charset="0"/>
                <a:cs typeface="Arial" panose="020B0604020202020204" pitchFamily="34" charset="0"/>
              </a:rPr>
              <a:t>Ramaut</a:t>
            </a:r>
            <a:endParaRPr lang="nl-BE" sz="1400" b="1" dirty="0">
              <a:latin typeface="Arial" panose="020B0604020202020204" pitchFamily="34" charset="0"/>
              <a:cs typeface="Arial" panose="020B0604020202020204" pitchFamily="34" charset="0"/>
            </a:endParaRPr>
          </a:p>
          <a:p>
            <a:pPr algn="ctr"/>
            <a:r>
              <a:rPr lang="nl-BE" sz="1400" dirty="0">
                <a:latin typeface="Arial" panose="020B0604020202020204" pitchFamily="34" charset="0"/>
                <a:cs typeface="Arial" panose="020B0604020202020204" pitchFamily="34" charset="0"/>
              </a:rPr>
              <a:t>Coördinator</a:t>
            </a:r>
          </a:p>
          <a:p>
            <a:pPr algn="ctr"/>
            <a:r>
              <a:rPr lang="nl-BE" sz="1400" dirty="0">
                <a:solidFill>
                  <a:srgbClr val="419DAC"/>
                </a:solidFill>
                <a:latin typeface="Arial" panose="020B0604020202020204" pitchFamily="34" charset="0"/>
                <a:cs typeface="Arial" panose="020B0604020202020204" pitchFamily="34" charset="0"/>
              </a:rPr>
              <a:t>joost@kortom.be</a:t>
            </a:r>
          </a:p>
        </p:txBody>
      </p:sp>
      <p:sp>
        <p:nvSpPr>
          <p:cNvPr id="7" name="Tekstvak 6">
            <a:extLst>
              <a:ext uri="{FF2B5EF4-FFF2-40B4-BE49-F238E27FC236}">
                <a16:creationId xmlns:a16="http://schemas.microsoft.com/office/drawing/2014/main" id="{AB76E612-3924-4753-8857-E5BBA12D5C70}"/>
              </a:ext>
            </a:extLst>
          </p:cNvPr>
          <p:cNvSpPr txBox="1"/>
          <p:nvPr userDrawn="1"/>
        </p:nvSpPr>
        <p:spPr>
          <a:xfrm>
            <a:off x="4766175" y="3183340"/>
            <a:ext cx="2668317" cy="738664"/>
          </a:xfrm>
          <a:prstGeom prst="rect">
            <a:avLst/>
          </a:prstGeom>
          <a:noFill/>
        </p:spPr>
        <p:txBody>
          <a:bodyPr wrap="square" rtlCol="0">
            <a:spAutoFit/>
          </a:bodyPr>
          <a:lstStyle/>
          <a:p>
            <a:pPr algn="ctr"/>
            <a:r>
              <a:rPr lang="nl-BE" sz="1400" b="1" dirty="0">
                <a:latin typeface="Arial" panose="020B0604020202020204" pitchFamily="34" charset="0"/>
                <a:cs typeface="Arial" panose="020B0604020202020204" pitchFamily="34" charset="0"/>
              </a:rPr>
              <a:t>Debra De Groote</a:t>
            </a:r>
          </a:p>
          <a:p>
            <a:pPr algn="ctr"/>
            <a:r>
              <a:rPr lang="nl-BE" sz="1400" dirty="0">
                <a:latin typeface="Arial" panose="020B0604020202020204" pitchFamily="34" charset="0"/>
                <a:cs typeface="Arial" panose="020B0604020202020204" pitchFamily="34" charset="0"/>
              </a:rPr>
              <a:t>Stafmedewerker communicatie</a:t>
            </a:r>
          </a:p>
          <a:p>
            <a:pPr algn="ctr"/>
            <a:r>
              <a:rPr lang="nl-BE" sz="1400" dirty="0">
                <a:solidFill>
                  <a:srgbClr val="419DAC"/>
                </a:solidFill>
                <a:latin typeface="Arial" panose="020B0604020202020204" pitchFamily="34" charset="0"/>
                <a:cs typeface="Arial" panose="020B0604020202020204" pitchFamily="34" charset="0"/>
              </a:rPr>
              <a:t>debra@kortom.be</a:t>
            </a:r>
          </a:p>
        </p:txBody>
      </p:sp>
      <p:sp>
        <p:nvSpPr>
          <p:cNvPr id="9" name="Tekstvak 8">
            <a:extLst>
              <a:ext uri="{FF2B5EF4-FFF2-40B4-BE49-F238E27FC236}">
                <a16:creationId xmlns:a16="http://schemas.microsoft.com/office/drawing/2014/main" id="{2F9DEB4A-2930-4C4E-92D9-0BC3FE262152}"/>
              </a:ext>
            </a:extLst>
          </p:cNvPr>
          <p:cNvSpPr txBox="1"/>
          <p:nvPr userDrawn="1"/>
        </p:nvSpPr>
        <p:spPr>
          <a:xfrm>
            <a:off x="8582028" y="3190508"/>
            <a:ext cx="2776726" cy="738664"/>
          </a:xfrm>
          <a:prstGeom prst="rect">
            <a:avLst/>
          </a:prstGeom>
          <a:noFill/>
        </p:spPr>
        <p:txBody>
          <a:bodyPr wrap="square" rtlCol="0">
            <a:spAutoFit/>
          </a:bodyPr>
          <a:lstStyle/>
          <a:p>
            <a:pPr algn="ctr"/>
            <a:r>
              <a:rPr lang="nl-BE" sz="1400" b="1" dirty="0" err="1">
                <a:latin typeface="Arial" panose="020B0604020202020204" pitchFamily="34" charset="0"/>
                <a:cs typeface="Arial" panose="020B0604020202020204" pitchFamily="34" charset="0"/>
              </a:rPr>
              <a:t>Ymke</a:t>
            </a:r>
            <a:r>
              <a:rPr lang="nl-BE" sz="1400" b="1" dirty="0">
                <a:latin typeface="Arial" panose="020B0604020202020204" pitchFamily="34" charset="0"/>
                <a:cs typeface="Arial" panose="020B0604020202020204" pitchFamily="34" charset="0"/>
              </a:rPr>
              <a:t> Deprez</a:t>
            </a:r>
          </a:p>
          <a:p>
            <a:pPr algn="ctr"/>
            <a:r>
              <a:rPr lang="nl-BE" sz="1400" dirty="0">
                <a:latin typeface="Arial" panose="020B0604020202020204" pitchFamily="34" charset="0"/>
                <a:cs typeface="Arial" panose="020B0604020202020204" pitchFamily="34" charset="0"/>
              </a:rPr>
              <a:t>Stafmedewerker kennis &amp; advies</a:t>
            </a:r>
          </a:p>
          <a:p>
            <a:pPr algn="ctr"/>
            <a:r>
              <a:rPr lang="nl-BE" sz="1400" dirty="0">
                <a:solidFill>
                  <a:srgbClr val="419DAC"/>
                </a:solidFill>
                <a:latin typeface="Arial" panose="020B0604020202020204" pitchFamily="34" charset="0"/>
                <a:cs typeface="Arial" panose="020B0604020202020204" pitchFamily="34" charset="0"/>
              </a:rPr>
              <a:t>ymke@kortom.be</a:t>
            </a:r>
          </a:p>
        </p:txBody>
      </p:sp>
      <p:sp>
        <p:nvSpPr>
          <p:cNvPr id="17" name="Tekstvak 16">
            <a:extLst>
              <a:ext uri="{FF2B5EF4-FFF2-40B4-BE49-F238E27FC236}">
                <a16:creationId xmlns:a16="http://schemas.microsoft.com/office/drawing/2014/main" id="{920FABAF-6044-49DC-BCD4-3AB850BA71F3}"/>
              </a:ext>
            </a:extLst>
          </p:cNvPr>
          <p:cNvSpPr txBox="1"/>
          <p:nvPr userDrawn="1"/>
        </p:nvSpPr>
        <p:spPr>
          <a:xfrm>
            <a:off x="6722349" y="5607190"/>
            <a:ext cx="2874136" cy="738664"/>
          </a:xfrm>
          <a:prstGeom prst="rect">
            <a:avLst/>
          </a:prstGeom>
          <a:noFill/>
        </p:spPr>
        <p:txBody>
          <a:bodyPr wrap="square" rtlCol="0">
            <a:spAutoFit/>
          </a:bodyPr>
          <a:lstStyle/>
          <a:p>
            <a:pPr algn="ctr"/>
            <a:r>
              <a:rPr lang="nl-BE" sz="1400" b="1" dirty="0">
                <a:latin typeface="Arial" panose="020B0604020202020204" pitchFamily="34" charset="0"/>
                <a:cs typeface="Arial" panose="020B0604020202020204" pitchFamily="34" charset="0"/>
              </a:rPr>
              <a:t>Sarah Somers</a:t>
            </a:r>
          </a:p>
          <a:p>
            <a:pPr algn="ctr"/>
            <a:r>
              <a:rPr lang="nl-BE" sz="1400" dirty="0">
                <a:latin typeface="Arial" panose="020B0604020202020204" pitchFamily="34" charset="0"/>
                <a:cs typeface="Arial" panose="020B0604020202020204" pitchFamily="34" charset="0"/>
              </a:rPr>
              <a:t>Stafmedewerker kennisproducten</a:t>
            </a:r>
          </a:p>
          <a:p>
            <a:pPr algn="ctr"/>
            <a:r>
              <a:rPr lang="nl-BE" sz="1400" dirty="0">
                <a:solidFill>
                  <a:srgbClr val="419DAC"/>
                </a:solidFill>
                <a:latin typeface="Arial" panose="020B0604020202020204" pitchFamily="34" charset="0"/>
                <a:cs typeface="Arial" panose="020B0604020202020204" pitchFamily="34" charset="0"/>
              </a:rPr>
              <a:t>sarah@kortom.be</a:t>
            </a:r>
          </a:p>
        </p:txBody>
      </p:sp>
      <p:sp>
        <p:nvSpPr>
          <p:cNvPr id="19" name="Tekstvak 18">
            <a:extLst>
              <a:ext uri="{FF2B5EF4-FFF2-40B4-BE49-F238E27FC236}">
                <a16:creationId xmlns:a16="http://schemas.microsoft.com/office/drawing/2014/main" id="{A3056235-24A1-4A0B-BA89-1AA8F0F94120}"/>
              </a:ext>
            </a:extLst>
          </p:cNvPr>
          <p:cNvSpPr txBox="1"/>
          <p:nvPr userDrawn="1"/>
        </p:nvSpPr>
        <p:spPr>
          <a:xfrm>
            <a:off x="2595516" y="5624300"/>
            <a:ext cx="2874136" cy="738664"/>
          </a:xfrm>
          <a:prstGeom prst="rect">
            <a:avLst/>
          </a:prstGeom>
          <a:noFill/>
        </p:spPr>
        <p:txBody>
          <a:bodyPr wrap="square" rtlCol="0">
            <a:spAutoFit/>
          </a:bodyPr>
          <a:lstStyle/>
          <a:p>
            <a:pPr algn="ctr"/>
            <a:r>
              <a:rPr lang="nl-BE" sz="1400" b="1" dirty="0">
                <a:latin typeface="Arial" panose="020B0604020202020204" pitchFamily="34" charset="0"/>
                <a:cs typeface="Arial" panose="020B0604020202020204" pitchFamily="34" charset="0"/>
              </a:rPr>
              <a:t>Eric </a:t>
            </a:r>
            <a:r>
              <a:rPr lang="nl-BE" sz="1400" b="1" dirty="0" err="1">
                <a:latin typeface="Arial" panose="020B0604020202020204" pitchFamily="34" charset="0"/>
                <a:cs typeface="Arial" panose="020B0604020202020204" pitchFamily="34" charset="0"/>
              </a:rPr>
              <a:t>Goubin</a:t>
            </a:r>
            <a:endParaRPr lang="nl-BE" sz="1400" b="1" dirty="0">
              <a:latin typeface="Arial" panose="020B0604020202020204" pitchFamily="34" charset="0"/>
              <a:cs typeface="Arial" panose="020B0604020202020204" pitchFamily="34" charset="0"/>
            </a:endParaRPr>
          </a:p>
          <a:p>
            <a:pPr algn="ctr"/>
            <a:r>
              <a:rPr lang="nl-BE" sz="1400" dirty="0">
                <a:latin typeface="Arial" panose="020B0604020202020204" pitchFamily="34" charset="0"/>
                <a:cs typeface="Arial" panose="020B0604020202020204" pitchFamily="34" charset="0"/>
              </a:rPr>
              <a:t>Wetenschappelijk medewerker</a:t>
            </a:r>
          </a:p>
          <a:p>
            <a:pPr algn="ctr"/>
            <a:r>
              <a:rPr lang="nl-BE" sz="1400" dirty="0">
                <a:solidFill>
                  <a:srgbClr val="419DAC"/>
                </a:solidFill>
                <a:latin typeface="Arial" panose="020B0604020202020204" pitchFamily="34" charset="0"/>
                <a:cs typeface="Arial" panose="020B0604020202020204" pitchFamily="34" charset="0"/>
              </a:rPr>
              <a:t>eric@kortom.be</a:t>
            </a:r>
          </a:p>
        </p:txBody>
      </p:sp>
      <p:pic>
        <p:nvPicPr>
          <p:cNvPr id="21" name="Afbeelding 20">
            <a:extLst>
              <a:ext uri="{FF2B5EF4-FFF2-40B4-BE49-F238E27FC236}">
                <a16:creationId xmlns:a16="http://schemas.microsoft.com/office/drawing/2014/main" id="{781A17A9-62C2-4941-9CA9-BE681A838487}"/>
              </a:ext>
            </a:extLst>
          </p:cNvPr>
          <p:cNvPicPr>
            <a:picLocks noChangeAspect="1"/>
          </p:cNvPicPr>
          <p:nvPr userDrawn="1"/>
        </p:nvPicPr>
        <p:blipFill>
          <a:blip r:embed="rId3"/>
          <a:srcRect t="1216" b="1216"/>
          <a:stretch/>
        </p:blipFill>
        <p:spPr>
          <a:xfrm>
            <a:off x="5454631" y="1794981"/>
            <a:ext cx="1291405" cy="1260000"/>
          </a:xfrm>
          <a:prstGeom prst="ellipse">
            <a:avLst/>
          </a:prstGeom>
          <a:ln>
            <a:noFill/>
          </a:ln>
          <a:effectLst/>
        </p:spPr>
      </p:pic>
      <p:pic>
        <p:nvPicPr>
          <p:cNvPr id="23" name="Afbeelding 22">
            <a:extLst>
              <a:ext uri="{FF2B5EF4-FFF2-40B4-BE49-F238E27FC236}">
                <a16:creationId xmlns:a16="http://schemas.microsoft.com/office/drawing/2014/main" id="{0DECF3F8-717B-46F0-97C2-B9D6279D8402}"/>
              </a:ext>
            </a:extLst>
          </p:cNvPr>
          <p:cNvPicPr>
            <a:picLocks noChangeAspect="1"/>
          </p:cNvPicPr>
          <p:nvPr userDrawn="1"/>
        </p:nvPicPr>
        <p:blipFill>
          <a:blip r:embed="rId4"/>
          <a:srcRect/>
          <a:stretch/>
        </p:blipFill>
        <p:spPr>
          <a:xfrm>
            <a:off x="3402584" y="4272288"/>
            <a:ext cx="1260000" cy="1259358"/>
          </a:xfrm>
          <a:prstGeom prst="ellipse">
            <a:avLst/>
          </a:prstGeom>
          <a:ln>
            <a:noFill/>
          </a:ln>
          <a:effectLst/>
        </p:spPr>
      </p:pic>
      <p:pic>
        <p:nvPicPr>
          <p:cNvPr id="25" name="Afbeelding 24">
            <a:extLst>
              <a:ext uri="{FF2B5EF4-FFF2-40B4-BE49-F238E27FC236}">
                <a16:creationId xmlns:a16="http://schemas.microsoft.com/office/drawing/2014/main" id="{ED10A8D2-CF30-4404-9AEB-48D6A41A7224}"/>
              </a:ext>
            </a:extLst>
          </p:cNvPr>
          <p:cNvPicPr>
            <a:picLocks noChangeAspect="1"/>
          </p:cNvPicPr>
          <p:nvPr userDrawn="1"/>
        </p:nvPicPr>
        <p:blipFill>
          <a:blip r:embed="rId5"/>
          <a:srcRect/>
          <a:stretch/>
        </p:blipFill>
        <p:spPr>
          <a:xfrm>
            <a:off x="1693231" y="1794981"/>
            <a:ext cx="1259358" cy="1260000"/>
          </a:xfrm>
          <a:prstGeom prst="ellipse">
            <a:avLst/>
          </a:prstGeom>
          <a:ln>
            <a:noFill/>
          </a:ln>
          <a:effectLst/>
        </p:spPr>
      </p:pic>
      <p:pic>
        <p:nvPicPr>
          <p:cNvPr id="27" name="Afbeelding 26">
            <a:extLst>
              <a:ext uri="{FF2B5EF4-FFF2-40B4-BE49-F238E27FC236}">
                <a16:creationId xmlns:a16="http://schemas.microsoft.com/office/drawing/2014/main" id="{B852BAAA-CE90-4AB6-85E7-B9121D96EFDE}"/>
              </a:ext>
            </a:extLst>
          </p:cNvPr>
          <p:cNvPicPr>
            <a:picLocks noChangeAspect="1"/>
          </p:cNvPicPr>
          <p:nvPr userDrawn="1"/>
        </p:nvPicPr>
        <p:blipFill>
          <a:blip r:embed="rId6"/>
          <a:srcRect l="25" r="25"/>
          <a:stretch/>
        </p:blipFill>
        <p:spPr>
          <a:xfrm>
            <a:off x="7529417" y="4271967"/>
            <a:ext cx="1260000" cy="1260000"/>
          </a:xfrm>
          <a:prstGeom prst="ellipse">
            <a:avLst/>
          </a:prstGeom>
          <a:ln>
            <a:noFill/>
          </a:ln>
          <a:effectLst/>
        </p:spPr>
      </p:pic>
      <p:pic>
        <p:nvPicPr>
          <p:cNvPr id="29" name="Afbeelding 28">
            <a:extLst>
              <a:ext uri="{FF2B5EF4-FFF2-40B4-BE49-F238E27FC236}">
                <a16:creationId xmlns:a16="http://schemas.microsoft.com/office/drawing/2014/main" id="{068D2798-D9E6-4A0C-9522-C788A8E55867}"/>
              </a:ext>
            </a:extLst>
          </p:cNvPr>
          <p:cNvPicPr>
            <a:picLocks noChangeAspect="1"/>
          </p:cNvPicPr>
          <p:nvPr userDrawn="1"/>
        </p:nvPicPr>
        <p:blipFill>
          <a:blip r:embed="rId7"/>
          <a:srcRect/>
          <a:stretch/>
        </p:blipFill>
        <p:spPr>
          <a:xfrm>
            <a:off x="9269066" y="1794981"/>
            <a:ext cx="1259316" cy="1260000"/>
          </a:xfrm>
          <a:prstGeom prst="ellipse">
            <a:avLst/>
          </a:prstGeom>
          <a:ln>
            <a:noFill/>
          </a:ln>
          <a:effectLst/>
        </p:spPr>
      </p:pic>
    </p:spTree>
    <p:extLst>
      <p:ext uri="{BB962C8B-B14F-4D97-AF65-F5344CB8AC3E}">
        <p14:creationId xmlns:p14="http://schemas.microsoft.com/office/powerpoint/2010/main" val="149015391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ussentitel - Niveau 1">
    <p:bg>
      <p:bgRef idx="1001">
        <a:schemeClr val="bg1"/>
      </p:bgRef>
    </p:bg>
    <p:spTree>
      <p:nvGrpSpPr>
        <p:cNvPr id="1" name=""/>
        <p:cNvGrpSpPr/>
        <p:nvPr/>
      </p:nvGrpSpPr>
      <p:grpSpPr>
        <a:xfrm>
          <a:off x="0" y="0"/>
          <a:ext cx="0" cy="0"/>
          <a:chOff x="0" y="0"/>
          <a:chExt cx="0" cy="0"/>
        </a:xfrm>
      </p:grpSpPr>
      <p:pic>
        <p:nvPicPr>
          <p:cNvPr id="5" name="Picture 4" descr="VORM BLAUW.jpg"/>
          <p:cNvPicPr>
            <a:picLocks noChangeAspect="1"/>
          </p:cNvPicPr>
          <p:nvPr userDrawn="1"/>
        </p:nvPicPr>
        <p:blipFill rotWithShape="1">
          <a:blip r:embed="rId2"/>
          <a:srcRect l="14767" t="24440" r="15285" b="25740"/>
          <a:stretch/>
        </p:blipFill>
        <p:spPr>
          <a:xfrm>
            <a:off x="0" y="0"/>
            <a:ext cx="12192000" cy="6858000"/>
          </a:xfrm>
          <a:prstGeom prst="rect">
            <a:avLst/>
          </a:prstGeom>
        </p:spPr>
      </p:pic>
      <p:sp>
        <p:nvSpPr>
          <p:cNvPr id="2" name="Title 1"/>
          <p:cNvSpPr>
            <a:spLocks noGrp="1"/>
          </p:cNvSpPr>
          <p:nvPr>
            <p:ph type="ctrTitle" hasCustomPrompt="1"/>
          </p:nvPr>
        </p:nvSpPr>
        <p:spPr>
          <a:xfrm>
            <a:off x="914400" y="2345663"/>
            <a:ext cx="10363200" cy="810856"/>
          </a:xfrm>
        </p:spPr>
        <p:txBody>
          <a:bodyPr anchor="b">
            <a:normAutofit/>
          </a:bodyPr>
          <a:lstStyle>
            <a:lvl1pPr algn="ctr">
              <a:defRPr sz="4000">
                <a:solidFill>
                  <a:schemeClr val="bg1"/>
                </a:solidFill>
              </a:defRPr>
            </a:lvl1pPr>
          </a:lstStyle>
          <a:p>
            <a:r>
              <a:rPr lang="en-US"/>
              <a:t>Click to edit Master title</a:t>
            </a:r>
          </a:p>
        </p:txBody>
      </p:sp>
      <p:sp>
        <p:nvSpPr>
          <p:cNvPr id="4" name="Title 1">
            <a:extLst>
              <a:ext uri="{FF2B5EF4-FFF2-40B4-BE49-F238E27FC236}">
                <a16:creationId xmlns:a16="http://schemas.microsoft.com/office/drawing/2014/main" id="{8982B5FC-E335-49E5-AB0E-A657D730FDDB}"/>
              </a:ext>
            </a:extLst>
          </p:cNvPr>
          <p:cNvSpPr txBox="1">
            <a:spLocks/>
          </p:cNvSpPr>
          <p:nvPr userDrawn="1"/>
        </p:nvSpPr>
        <p:spPr>
          <a:xfrm>
            <a:off x="632177" y="5521547"/>
            <a:ext cx="10363200" cy="810856"/>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1" i="0" kern="1200">
                <a:solidFill>
                  <a:schemeClr val="bg1"/>
                </a:solidFill>
                <a:latin typeface="Georgia"/>
                <a:ea typeface="+mj-ea"/>
                <a:cs typeface="Georgia"/>
              </a:defRPr>
            </a:lvl1pPr>
          </a:lstStyle>
          <a:p>
            <a:endParaRPr lang="en-US" sz="2400" b="0"/>
          </a:p>
        </p:txBody>
      </p:sp>
      <p:sp>
        <p:nvSpPr>
          <p:cNvPr id="10" name="Tijdelijke aanduiding voor tekst 9">
            <a:extLst>
              <a:ext uri="{FF2B5EF4-FFF2-40B4-BE49-F238E27FC236}">
                <a16:creationId xmlns:a16="http://schemas.microsoft.com/office/drawing/2014/main" id="{1623954F-E355-4E84-AE3E-23EB7A7C5D3E}"/>
              </a:ext>
            </a:extLst>
          </p:cNvPr>
          <p:cNvSpPr>
            <a:spLocks noGrp="1"/>
          </p:cNvSpPr>
          <p:nvPr>
            <p:ph type="body" sz="quarter" idx="10" hasCustomPrompt="1"/>
          </p:nvPr>
        </p:nvSpPr>
        <p:spPr>
          <a:xfrm>
            <a:off x="1502480" y="3373663"/>
            <a:ext cx="9187040" cy="655637"/>
          </a:xfrm>
        </p:spPr>
        <p:txBody>
          <a:bodyPr>
            <a:normAutofit/>
          </a:bodyPr>
          <a:lstStyle>
            <a:lvl1pPr marL="0" indent="0" algn="ctr">
              <a:buNone/>
              <a:defRPr sz="2400">
                <a:solidFill>
                  <a:schemeClr val="bg1"/>
                </a:solidFill>
              </a:defRPr>
            </a:lvl1pPr>
          </a:lstStyle>
          <a:p>
            <a:pPr lvl="0"/>
            <a:r>
              <a:rPr lang="nl-NL" dirty="0"/>
              <a:t>Ondertitel</a:t>
            </a:r>
            <a:endParaRPr lang="nl-BE"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ussentitel - Niveau 2">
    <p:bg>
      <p:bgRef idx="1001">
        <a:schemeClr val="bg1"/>
      </p:bgRef>
    </p:bg>
    <p:spTree>
      <p:nvGrpSpPr>
        <p:cNvPr id="1" name=""/>
        <p:cNvGrpSpPr/>
        <p:nvPr/>
      </p:nvGrpSpPr>
      <p:grpSpPr>
        <a:xfrm>
          <a:off x="0" y="0"/>
          <a:ext cx="0" cy="0"/>
          <a:chOff x="0" y="0"/>
          <a:chExt cx="0" cy="0"/>
        </a:xfrm>
      </p:grpSpPr>
      <p:pic>
        <p:nvPicPr>
          <p:cNvPr id="5" name="Picture 4" descr="VORM BLAUW.jpg"/>
          <p:cNvPicPr>
            <a:picLocks noChangeAspect="1"/>
          </p:cNvPicPr>
          <p:nvPr userDrawn="1"/>
        </p:nvPicPr>
        <p:blipFill rotWithShape="1">
          <a:blip r:embed="rId2"/>
          <a:srcRect l="14767" t="24440" r="15285" b="25810"/>
          <a:stretch/>
        </p:blipFill>
        <p:spPr>
          <a:xfrm>
            <a:off x="0" y="-1"/>
            <a:ext cx="12192000" cy="6858001"/>
          </a:xfrm>
          <a:prstGeom prst="rect">
            <a:avLst/>
          </a:prstGeom>
        </p:spPr>
      </p:pic>
      <p:sp>
        <p:nvSpPr>
          <p:cNvPr id="14" name="Vrije vorm: vorm 13">
            <a:extLst>
              <a:ext uri="{FF2B5EF4-FFF2-40B4-BE49-F238E27FC236}">
                <a16:creationId xmlns:a16="http://schemas.microsoft.com/office/drawing/2014/main" id="{B262D289-AEFB-449F-8A1C-0E7C26390034}"/>
              </a:ext>
            </a:extLst>
          </p:cNvPr>
          <p:cNvSpPr/>
          <p:nvPr userDrawn="1"/>
        </p:nvSpPr>
        <p:spPr>
          <a:xfrm>
            <a:off x="-12570" y="-18853"/>
            <a:ext cx="12192000" cy="6900420"/>
          </a:xfrm>
          <a:custGeom>
            <a:avLst/>
            <a:gdLst>
              <a:gd name="connsiteX0" fmla="*/ 1677972 w 12226565"/>
              <a:gd name="connsiteY0" fmla="*/ 0 h 6900420"/>
              <a:gd name="connsiteX1" fmla="*/ 7607431 w 12226565"/>
              <a:gd name="connsiteY1" fmla="*/ 9426 h 6900420"/>
              <a:gd name="connsiteX2" fmla="*/ 11076495 w 12226565"/>
              <a:gd name="connsiteY2" fmla="*/ 1564849 h 6900420"/>
              <a:gd name="connsiteX3" fmla="*/ 12217139 w 12226565"/>
              <a:gd name="connsiteY3" fmla="*/ 4920791 h 6900420"/>
              <a:gd name="connsiteX4" fmla="*/ 12226565 w 12226565"/>
              <a:gd name="connsiteY4" fmla="*/ 6890993 h 6900420"/>
              <a:gd name="connsiteX5" fmla="*/ 3421930 w 12226565"/>
              <a:gd name="connsiteY5" fmla="*/ 6900420 h 6900420"/>
              <a:gd name="connsiteX6" fmla="*/ 0 w 12226565"/>
              <a:gd name="connsiteY6" fmla="*/ 3996965 h 6900420"/>
              <a:gd name="connsiteX7" fmla="*/ 0 w 12226565"/>
              <a:gd name="connsiteY7" fmla="*/ 3431356 h 6900420"/>
              <a:gd name="connsiteX8" fmla="*/ 1677972 w 12226565"/>
              <a:gd name="connsiteY8" fmla="*/ 0 h 690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6565" h="6900420">
                <a:moveTo>
                  <a:pt x="1677972" y="0"/>
                </a:moveTo>
                <a:lnTo>
                  <a:pt x="7607431" y="9426"/>
                </a:lnTo>
                <a:lnTo>
                  <a:pt x="11076495" y="1564849"/>
                </a:lnTo>
                <a:lnTo>
                  <a:pt x="12217139" y="4920791"/>
                </a:lnTo>
                <a:lnTo>
                  <a:pt x="12226565" y="6890993"/>
                </a:lnTo>
                <a:lnTo>
                  <a:pt x="3421930" y="6900420"/>
                </a:lnTo>
                <a:lnTo>
                  <a:pt x="0" y="3996965"/>
                </a:lnTo>
                <a:lnTo>
                  <a:pt x="0" y="3431356"/>
                </a:lnTo>
                <a:lnTo>
                  <a:pt x="1677972" y="0"/>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 name="Title 1"/>
          <p:cNvSpPr>
            <a:spLocks noGrp="1"/>
          </p:cNvSpPr>
          <p:nvPr>
            <p:ph type="ctrTitle" hasCustomPrompt="1"/>
          </p:nvPr>
        </p:nvSpPr>
        <p:spPr>
          <a:xfrm>
            <a:off x="824845" y="2243323"/>
            <a:ext cx="10363200" cy="810856"/>
          </a:xfrm>
        </p:spPr>
        <p:txBody>
          <a:bodyPr anchor="b">
            <a:normAutofit/>
          </a:bodyPr>
          <a:lstStyle>
            <a:lvl1pPr algn="ctr">
              <a:defRPr sz="4000">
                <a:solidFill>
                  <a:srgbClr val="419DAC"/>
                </a:solidFill>
              </a:defRPr>
            </a:lvl1pPr>
          </a:lstStyle>
          <a:p>
            <a:r>
              <a:rPr lang="en-US"/>
              <a:t>Click to edit Master title</a:t>
            </a:r>
          </a:p>
        </p:txBody>
      </p:sp>
      <p:sp>
        <p:nvSpPr>
          <p:cNvPr id="4" name="Title 1">
            <a:extLst>
              <a:ext uri="{FF2B5EF4-FFF2-40B4-BE49-F238E27FC236}">
                <a16:creationId xmlns:a16="http://schemas.microsoft.com/office/drawing/2014/main" id="{8982B5FC-E335-49E5-AB0E-A657D730FDDB}"/>
              </a:ext>
            </a:extLst>
          </p:cNvPr>
          <p:cNvSpPr txBox="1">
            <a:spLocks/>
          </p:cNvSpPr>
          <p:nvPr userDrawn="1"/>
        </p:nvSpPr>
        <p:spPr>
          <a:xfrm>
            <a:off x="632177" y="5521547"/>
            <a:ext cx="10363200" cy="810856"/>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1" i="0" kern="1200">
                <a:solidFill>
                  <a:schemeClr val="bg1"/>
                </a:solidFill>
                <a:latin typeface="Georgia"/>
                <a:ea typeface="+mj-ea"/>
                <a:cs typeface="Georgia"/>
              </a:defRPr>
            </a:lvl1pPr>
          </a:lstStyle>
          <a:p>
            <a:endParaRPr lang="en-US" sz="2400" b="0"/>
          </a:p>
        </p:txBody>
      </p:sp>
      <p:sp>
        <p:nvSpPr>
          <p:cNvPr id="10" name="Tijdelijke aanduiding voor tekst 9">
            <a:extLst>
              <a:ext uri="{FF2B5EF4-FFF2-40B4-BE49-F238E27FC236}">
                <a16:creationId xmlns:a16="http://schemas.microsoft.com/office/drawing/2014/main" id="{1623954F-E355-4E84-AE3E-23EB7A7C5D3E}"/>
              </a:ext>
            </a:extLst>
          </p:cNvPr>
          <p:cNvSpPr>
            <a:spLocks noGrp="1"/>
          </p:cNvSpPr>
          <p:nvPr>
            <p:ph type="body" sz="quarter" idx="10" hasCustomPrompt="1"/>
          </p:nvPr>
        </p:nvSpPr>
        <p:spPr>
          <a:xfrm>
            <a:off x="1502480" y="3301922"/>
            <a:ext cx="9187040" cy="655637"/>
          </a:xfrm>
        </p:spPr>
        <p:txBody>
          <a:bodyPr>
            <a:normAutofit/>
          </a:bodyPr>
          <a:lstStyle>
            <a:lvl1pPr marL="0" indent="0" algn="ctr">
              <a:buNone/>
              <a:defRPr sz="2400">
                <a:solidFill>
                  <a:srgbClr val="6FCBD2"/>
                </a:solidFill>
              </a:defRPr>
            </a:lvl1pPr>
          </a:lstStyle>
          <a:p>
            <a:pPr lvl="0"/>
            <a:r>
              <a:rPr lang="nl-NL"/>
              <a:t>Ondertitel</a:t>
            </a:r>
            <a:endParaRPr lang="nl-BE"/>
          </a:p>
        </p:txBody>
      </p:sp>
    </p:spTree>
    <p:extLst>
      <p:ext uri="{BB962C8B-B14F-4D97-AF65-F5344CB8AC3E}">
        <p14:creationId xmlns:p14="http://schemas.microsoft.com/office/powerpoint/2010/main" val="380964562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gelijking">
    <p:spTree>
      <p:nvGrpSpPr>
        <p:cNvPr id="1" name=""/>
        <p:cNvGrpSpPr/>
        <p:nvPr/>
      </p:nvGrpSpPr>
      <p:grpSpPr>
        <a:xfrm>
          <a:off x="0" y="0"/>
          <a:ext cx="0" cy="0"/>
          <a:chOff x="0" y="0"/>
          <a:chExt cx="0" cy="0"/>
        </a:xfrm>
      </p:grpSpPr>
      <p:sp>
        <p:nvSpPr>
          <p:cNvPr id="11" name="Rectangle 10"/>
          <p:cNvSpPr/>
          <p:nvPr userDrawn="1"/>
        </p:nvSpPr>
        <p:spPr>
          <a:xfrm>
            <a:off x="4333" y="6547630"/>
            <a:ext cx="12192000" cy="310371"/>
          </a:xfrm>
          <a:prstGeom prst="rect">
            <a:avLst/>
          </a:prstGeom>
          <a:solidFill>
            <a:srgbClr val="127B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735886"/>
            <a:ext cx="10972800" cy="645338"/>
          </a:xfrm>
        </p:spPr>
        <p:txBody>
          <a:bodyPr anchor="b">
            <a:noAutofit/>
          </a:bodyPr>
          <a:lstStyle>
            <a:lvl1pPr algn="l">
              <a:defRPr sz="3800">
                <a:solidFill>
                  <a:srgbClr val="127B90"/>
                </a:solidFill>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pic>
        <p:nvPicPr>
          <p:cNvPr id="12" name="Picture 11" descr="VORM BLAUW_LR.jpg"/>
          <p:cNvPicPr>
            <a:picLocks noChangeAspect="1"/>
          </p:cNvPicPr>
          <p:nvPr userDrawn="1"/>
        </p:nvPicPr>
        <p:blipFill>
          <a:blip r:embed="rId2"/>
          <a:srcRect l="82548"/>
          <a:stretch>
            <a:fillRect/>
          </a:stretch>
        </p:blipFill>
        <p:spPr>
          <a:xfrm rot="5400000">
            <a:off x="7780856" y="-1680521"/>
            <a:ext cx="491089" cy="3852132"/>
          </a:xfrm>
          <a:prstGeom prst="rect">
            <a:avLst/>
          </a:prstGeom>
        </p:spPr>
      </p:pic>
      <p:pic>
        <p:nvPicPr>
          <p:cNvPr id="13" name="Picture 12" descr="VORM BLAUW_LR.jpg"/>
          <p:cNvPicPr>
            <a:picLocks noChangeAspect="1"/>
          </p:cNvPicPr>
          <p:nvPr userDrawn="1"/>
        </p:nvPicPr>
        <p:blipFill>
          <a:blip r:embed="rId2"/>
          <a:srcRect t="77464" r="43261"/>
          <a:stretch>
            <a:fillRect/>
          </a:stretch>
        </p:blipFill>
        <p:spPr>
          <a:xfrm>
            <a:off x="9256891" y="0"/>
            <a:ext cx="2935109" cy="897656"/>
          </a:xfrm>
          <a:prstGeom prst="rect">
            <a:avLst/>
          </a:prstGeom>
        </p:spPr>
      </p:pic>
      <p:sp>
        <p:nvSpPr>
          <p:cNvPr id="4" name="Tekstvak 3">
            <a:extLst>
              <a:ext uri="{FF2B5EF4-FFF2-40B4-BE49-F238E27FC236}">
                <a16:creationId xmlns:a16="http://schemas.microsoft.com/office/drawing/2014/main" id="{C72DB821-8D1C-40D9-91D6-043AB81A0DD5}"/>
              </a:ext>
            </a:extLst>
          </p:cNvPr>
          <p:cNvSpPr txBox="1"/>
          <p:nvPr userDrawn="1"/>
        </p:nvSpPr>
        <p:spPr>
          <a:xfrm>
            <a:off x="11582400" y="6567574"/>
            <a:ext cx="713868" cy="276999"/>
          </a:xfrm>
          <a:prstGeom prst="rect">
            <a:avLst/>
          </a:prstGeom>
          <a:noFill/>
        </p:spPr>
        <p:txBody>
          <a:bodyPr wrap="square" rtlCol="0">
            <a:spAutoFit/>
          </a:bodyPr>
          <a:lstStyle/>
          <a:p>
            <a:fld id="{0E1C96C8-45E1-494E-8EC9-2735E6152CD7}" type="slidenum">
              <a:rPr lang="nl-BE" sz="1200" smtClean="0">
                <a:solidFill>
                  <a:schemeClr val="bg1"/>
                </a:solidFill>
                <a:latin typeface="Arial" panose="020B0604020202020204" pitchFamily="34" charset="0"/>
                <a:cs typeface="Arial" panose="020B0604020202020204" pitchFamily="34" charset="0"/>
              </a:rPr>
              <a:t>‹nr.›</a:t>
            </a:fld>
            <a:endParaRPr lang="nl-BE" sz="1200" dirty="0">
              <a:solidFill>
                <a:schemeClr val="bg1"/>
              </a:solidFill>
              <a:latin typeface="Arial" panose="020B0604020202020204" pitchFamily="34" charset="0"/>
              <a:cs typeface="Arial" panose="020B0604020202020204" pitchFamily="34" charset="0"/>
            </a:endParaRPr>
          </a:p>
        </p:txBody>
      </p:sp>
      <p:sp>
        <p:nvSpPr>
          <p:cNvPr id="8" name="Tijdelijke aanduiding voor tekst 7">
            <a:extLst>
              <a:ext uri="{FF2B5EF4-FFF2-40B4-BE49-F238E27FC236}">
                <a16:creationId xmlns:a16="http://schemas.microsoft.com/office/drawing/2014/main" id="{3DF48542-88F6-4EBC-9258-FCDFAD206E84}"/>
              </a:ext>
            </a:extLst>
          </p:cNvPr>
          <p:cNvSpPr>
            <a:spLocks noGrp="1"/>
          </p:cNvSpPr>
          <p:nvPr>
            <p:ph type="body" sz="quarter" idx="10"/>
          </p:nvPr>
        </p:nvSpPr>
        <p:spPr>
          <a:xfrm>
            <a:off x="609600" y="2300140"/>
            <a:ext cx="5396466" cy="4034671"/>
          </a:xfrm>
        </p:spPr>
        <p:txBody>
          <a:bodyPr/>
          <a:lstStyle>
            <a:lvl1pPr>
              <a:defRPr sz="2400"/>
            </a:lvl1pPr>
            <a:lvl2pPr>
              <a:defRPr sz="2200"/>
            </a:lvl2pPr>
            <a:lvl3pPr>
              <a:defRPr sz="2000"/>
            </a:lvl3pPr>
            <a:lvl4pPr>
              <a:defRPr sz="1800"/>
            </a:lvl4pPr>
            <a:lvl5pPr>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4" name="Tijdelijke aanduiding voor tekst 7">
            <a:extLst>
              <a:ext uri="{FF2B5EF4-FFF2-40B4-BE49-F238E27FC236}">
                <a16:creationId xmlns:a16="http://schemas.microsoft.com/office/drawing/2014/main" id="{E568FD7F-41EA-4C35-88D0-6B1F2F77FEC0}"/>
              </a:ext>
            </a:extLst>
          </p:cNvPr>
          <p:cNvSpPr>
            <a:spLocks noGrp="1"/>
          </p:cNvSpPr>
          <p:nvPr>
            <p:ph type="body" sz="quarter" idx="11"/>
          </p:nvPr>
        </p:nvSpPr>
        <p:spPr>
          <a:xfrm>
            <a:off x="6252734" y="2300140"/>
            <a:ext cx="5329666" cy="4034671"/>
          </a:xfrm>
        </p:spPr>
        <p:txBody>
          <a:bodyPr/>
          <a:lstStyle>
            <a:lvl1pPr>
              <a:defRPr sz="2400"/>
            </a:lvl1pPr>
            <a:lvl2pPr>
              <a:defRPr sz="2200"/>
            </a:lvl2pPr>
            <a:lvl3pPr>
              <a:defRPr sz="2000"/>
            </a:lvl3pPr>
            <a:lvl4pPr>
              <a:defRPr sz="1800"/>
            </a:lvl4pPr>
            <a:lvl5pPr>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7" name="Tijdelijke aanduiding voor tekst 16">
            <a:extLst>
              <a:ext uri="{FF2B5EF4-FFF2-40B4-BE49-F238E27FC236}">
                <a16:creationId xmlns:a16="http://schemas.microsoft.com/office/drawing/2014/main" id="{CD23C489-14D1-49D9-A4A9-D8F35FD065B8}"/>
              </a:ext>
            </a:extLst>
          </p:cNvPr>
          <p:cNvSpPr>
            <a:spLocks noGrp="1"/>
          </p:cNvSpPr>
          <p:nvPr>
            <p:ph type="body" sz="quarter" idx="12"/>
          </p:nvPr>
        </p:nvSpPr>
        <p:spPr>
          <a:xfrm>
            <a:off x="609600" y="1611313"/>
            <a:ext cx="5395913" cy="506412"/>
          </a:xfrm>
        </p:spPr>
        <p:txBody>
          <a:bodyPr/>
          <a:lstStyle>
            <a:lvl1pPr algn="ctr">
              <a:buNone/>
              <a:defRPr sz="2600">
                <a:solidFill>
                  <a:srgbClr val="419DAC"/>
                </a:solidFill>
              </a:defRPr>
            </a:lvl1pPr>
          </a:lstStyle>
          <a:p>
            <a:pPr lvl="0"/>
            <a:r>
              <a:rPr lang="nl-NL"/>
              <a:t>Klikken om de tekststijl van het model te bewerken</a:t>
            </a:r>
          </a:p>
        </p:txBody>
      </p:sp>
      <p:sp>
        <p:nvSpPr>
          <p:cNvPr id="18" name="Tijdelijke aanduiding voor tekst 16">
            <a:extLst>
              <a:ext uri="{FF2B5EF4-FFF2-40B4-BE49-F238E27FC236}">
                <a16:creationId xmlns:a16="http://schemas.microsoft.com/office/drawing/2014/main" id="{C35F2180-1CF9-4098-930B-E8630A22EE7A}"/>
              </a:ext>
            </a:extLst>
          </p:cNvPr>
          <p:cNvSpPr>
            <a:spLocks noGrp="1"/>
          </p:cNvSpPr>
          <p:nvPr>
            <p:ph type="body" sz="quarter" idx="13"/>
          </p:nvPr>
        </p:nvSpPr>
        <p:spPr>
          <a:xfrm>
            <a:off x="6252734" y="1610698"/>
            <a:ext cx="5329666" cy="506412"/>
          </a:xfrm>
        </p:spPr>
        <p:txBody>
          <a:bodyPr/>
          <a:lstStyle>
            <a:lvl1pPr algn="ctr">
              <a:buNone/>
              <a:defRPr sz="2600">
                <a:solidFill>
                  <a:srgbClr val="419DAC"/>
                </a:solidFill>
              </a:defRPr>
            </a:lvl1pPr>
          </a:lstStyle>
          <a:p>
            <a:pPr lvl="0"/>
            <a:r>
              <a:rPr lang="nl-NL"/>
              <a:t>Klikken om de tekststijl van het model te bewerken</a:t>
            </a:r>
          </a:p>
        </p:txBody>
      </p:sp>
    </p:spTree>
    <p:extLst>
      <p:ext uri="{BB962C8B-B14F-4D97-AF65-F5344CB8AC3E}">
        <p14:creationId xmlns:p14="http://schemas.microsoft.com/office/powerpoint/2010/main" val="275375325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ijn er nog vragen?">
    <p:bg>
      <p:bgRef idx="1001">
        <a:schemeClr val="bg1"/>
      </p:bgRef>
    </p:bg>
    <p:spTree>
      <p:nvGrpSpPr>
        <p:cNvPr id="1" name=""/>
        <p:cNvGrpSpPr/>
        <p:nvPr/>
      </p:nvGrpSpPr>
      <p:grpSpPr>
        <a:xfrm>
          <a:off x="0" y="0"/>
          <a:ext cx="0" cy="0"/>
          <a:chOff x="0" y="0"/>
          <a:chExt cx="0" cy="0"/>
        </a:xfrm>
      </p:grpSpPr>
      <p:pic>
        <p:nvPicPr>
          <p:cNvPr id="5" name="Picture 4" descr="VORM BLAUW.jpg"/>
          <p:cNvPicPr>
            <a:picLocks noChangeAspect="1"/>
          </p:cNvPicPr>
          <p:nvPr userDrawn="1"/>
        </p:nvPicPr>
        <p:blipFill rotWithShape="1">
          <a:blip r:embed="rId2"/>
          <a:srcRect l="14767" t="24440" r="15285" b="25740"/>
          <a:stretch/>
        </p:blipFill>
        <p:spPr>
          <a:xfrm>
            <a:off x="0" y="0"/>
            <a:ext cx="12192000" cy="6858000"/>
          </a:xfrm>
          <a:prstGeom prst="rect">
            <a:avLst/>
          </a:prstGeom>
        </p:spPr>
      </p:pic>
      <p:sp>
        <p:nvSpPr>
          <p:cNvPr id="4" name="Title 1">
            <a:extLst>
              <a:ext uri="{FF2B5EF4-FFF2-40B4-BE49-F238E27FC236}">
                <a16:creationId xmlns:a16="http://schemas.microsoft.com/office/drawing/2014/main" id="{8982B5FC-E335-49E5-AB0E-A657D730FDDB}"/>
              </a:ext>
            </a:extLst>
          </p:cNvPr>
          <p:cNvSpPr txBox="1">
            <a:spLocks/>
          </p:cNvSpPr>
          <p:nvPr userDrawn="1"/>
        </p:nvSpPr>
        <p:spPr>
          <a:xfrm>
            <a:off x="632177" y="5521547"/>
            <a:ext cx="10363200" cy="810856"/>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1" i="0" kern="1200">
                <a:solidFill>
                  <a:schemeClr val="bg1"/>
                </a:solidFill>
                <a:latin typeface="Georgia"/>
                <a:ea typeface="+mj-ea"/>
                <a:cs typeface="Georgia"/>
              </a:defRPr>
            </a:lvl1pPr>
          </a:lstStyle>
          <a:p>
            <a:endParaRPr lang="en-US" sz="2400" b="0"/>
          </a:p>
        </p:txBody>
      </p:sp>
      <p:sp>
        <p:nvSpPr>
          <p:cNvPr id="8" name="Vrije vorm: vorm 7">
            <a:extLst>
              <a:ext uri="{FF2B5EF4-FFF2-40B4-BE49-F238E27FC236}">
                <a16:creationId xmlns:a16="http://schemas.microsoft.com/office/drawing/2014/main" id="{129B99B6-EECA-40BC-8D90-1DADA9D07959}"/>
              </a:ext>
            </a:extLst>
          </p:cNvPr>
          <p:cNvSpPr/>
          <p:nvPr userDrawn="1"/>
        </p:nvSpPr>
        <p:spPr>
          <a:xfrm>
            <a:off x="-12570" y="-18853"/>
            <a:ext cx="12192000" cy="6900420"/>
          </a:xfrm>
          <a:custGeom>
            <a:avLst/>
            <a:gdLst>
              <a:gd name="connsiteX0" fmla="*/ 1677972 w 12226565"/>
              <a:gd name="connsiteY0" fmla="*/ 0 h 6900420"/>
              <a:gd name="connsiteX1" fmla="*/ 7607431 w 12226565"/>
              <a:gd name="connsiteY1" fmla="*/ 9426 h 6900420"/>
              <a:gd name="connsiteX2" fmla="*/ 11076495 w 12226565"/>
              <a:gd name="connsiteY2" fmla="*/ 1564849 h 6900420"/>
              <a:gd name="connsiteX3" fmla="*/ 12217139 w 12226565"/>
              <a:gd name="connsiteY3" fmla="*/ 4920791 h 6900420"/>
              <a:gd name="connsiteX4" fmla="*/ 12226565 w 12226565"/>
              <a:gd name="connsiteY4" fmla="*/ 6890993 h 6900420"/>
              <a:gd name="connsiteX5" fmla="*/ 3421930 w 12226565"/>
              <a:gd name="connsiteY5" fmla="*/ 6900420 h 6900420"/>
              <a:gd name="connsiteX6" fmla="*/ 0 w 12226565"/>
              <a:gd name="connsiteY6" fmla="*/ 3996965 h 6900420"/>
              <a:gd name="connsiteX7" fmla="*/ 0 w 12226565"/>
              <a:gd name="connsiteY7" fmla="*/ 3431356 h 6900420"/>
              <a:gd name="connsiteX8" fmla="*/ 1677972 w 12226565"/>
              <a:gd name="connsiteY8" fmla="*/ 0 h 690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6565" h="6900420">
                <a:moveTo>
                  <a:pt x="1677972" y="0"/>
                </a:moveTo>
                <a:lnTo>
                  <a:pt x="7607431" y="9426"/>
                </a:lnTo>
                <a:lnTo>
                  <a:pt x="11076495" y="1564849"/>
                </a:lnTo>
                <a:lnTo>
                  <a:pt x="12217139" y="4920791"/>
                </a:lnTo>
                <a:lnTo>
                  <a:pt x="12226565" y="6890993"/>
                </a:lnTo>
                <a:lnTo>
                  <a:pt x="3421930" y="6900420"/>
                </a:lnTo>
                <a:lnTo>
                  <a:pt x="0" y="3996965"/>
                </a:lnTo>
                <a:lnTo>
                  <a:pt x="0" y="3431356"/>
                </a:lnTo>
                <a:lnTo>
                  <a:pt x="1677972" y="0"/>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 name="Tekstvak 2">
            <a:extLst>
              <a:ext uri="{FF2B5EF4-FFF2-40B4-BE49-F238E27FC236}">
                <a16:creationId xmlns:a16="http://schemas.microsoft.com/office/drawing/2014/main" id="{E85D807B-7F0E-488B-8B30-AF3B9448407A}"/>
              </a:ext>
            </a:extLst>
          </p:cNvPr>
          <p:cNvSpPr txBox="1"/>
          <p:nvPr userDrawn="1"/>
        </p:nvSpPr>
        <p:spPr>
          <a:xfrm>
            <a:off x="3032289" y="2998113"/>
            <a:ext cx="6127421" cy="861774"/>
          </a:xfrm>
          <a:prstGeom prst="rect">
            <a:avLst/>
          </a:prstGeom>
          <a:noFill/>
        </p:spPr>
        <p:txBody>
          <a:bodyPr wrap="square" rtlCol="0">
            <a:spAutoFit/>
          </a:bodyPr>
          <a:lstStyle/>
          <a:p>
            <a:pPr algn="ctr"/>
            <a:r>
              <a:rPr lang="nl-BE" sz="5000" b="1" dirty="0">
                <a:solidFill>
                  <a:srgbClr val="127B90"/>
                </a:solidFill>
                <a:latin typeface="+mj-lt"/>
              </a:rPr>
              <a:t>Heb je nog vragen?</a:t>
            </a:r>
          </a:p>
        </p:txBody>
      </p:sp>
    </p:spTree>
    <p:extLst>
      <p:ext uri="{BB962C8B-B14F-4D97-AF65-F5344CB8AC3E}">
        <p14:creationId xmlns:p14="http://schemas.microsoft.com/office/powerpoint/2010/main" val="274664337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edankt - Eric">
    <p:spTree>
      <p:nvGrpSpPr>
        <p:cNvPr id="1" name=""/>
        <p:cNvGrpSpPr/>
        <p:nvPr/>
      </p:nvGrpSpPr>
      <p:grpSpPr>
        <a:xfrm>
          <a:off x="0" y="0"/>
          <a:ext cx="0" cy="0"/>
          <a:chOff x="0" y="0"/>
          <a:chExt cx="0" cy="0"/>
        </a:xfrm>
      </p:grpSpPr>
      <p:pic>
        <p:nvPicPr>
          <p:cNvPr id="12" name="Picture 11" descr="VORM BLAUW_LR.jpg"/>
          <p:cNvPicPr>
            <a:picLocks noChangeAspect="1"/>
          </p:cNvPicPr>
          <p:nvPr userDrawn="1"/>
        </p:nvPicPr>
        <p:blipFill>
          <a:blip r:embed="rId2"/>
          <a:srcRect l="82548"/>
          <a:stretch>
            <a:fillRect/>
          </a:stretch>
        </p:blipFill>
        <p:spPr>
          <a:xfrm rot="5400000">
            <a:off x="7780856" y="-1680521"/>
            <a:ext cx="491089" cy="3852132"/>
          </a:xfrm>
          <a:prstGeom prst="rect">
            <a:avLst/>
          </a:prstGeom>
        </p:spPr>
      </p:pic>
      <p:pic>
        <p:nvPicPr>
          <p:cNvPr id="13" name="Picture 12" descr="VORM BLAUW_LR.jpg"/>
          <p:cNvPicPr>
            <a:picLocks noChangeAspect="1"/>
          </p:cNvPicPr>
          <p:nvPr userDrawn="1"/>
        </p:nvPicPr>
        <p:blipFill>
          <a:blip r:embed="rId2"/>
          <a:srcRect t="77464" r="43261"/>
          <a:stretch>
            <a:fillRect/>
          </a:stretch>
        </p:blipFill>
        <p:spPr>
          <a:xfrm>
            <a:off x="9256891" y="0"/>
            <a:ext cx="2935109" cy="897656"/>
          </a:xfrm>
          <a:prstGeom prst="rect">
            <a:avLst/>
          </a:prstGeom>
        </p:spPr>
      </p:pic>
      <p:sp>
        <p:nvSpPr>
          <p:cNvPr id="2" name="Tekstvak 1">
            <a:extLst>
              <a:ext uri="{FF2B5EF4-FFF2-40B4-BE49-F238E27FC236}">
                <a16:creationId xmlns:a16="http://schemas.microsoft.com/office/drawing/2014/main" id="{63779D68-D07B-4F7C-A4FC-EAE9AE7B24B0}"/>
              </a:ext>
            </a:extLst>
          </p:cNvPr>
          <p:cNvSpPr txBox="1"/>
          <p:nvPr userDrawn="1"/>
        </p:nvSpPr>
        <p:spPr>
          <a:xfrm>
            <a:off x="914400" y="1252092"/>
            <a:ext cx="10363200" cy="800219"/>
          </a:xfrm>
          <a:prstGeom prst="rect">
            <a:avLst/>
          </a:prstGeom>
          <a:noFill/>
        </p:spPr>
        <p:txBody>
          <a:bodyPr wrap="square" rtlCol="0">
            <a:spAutoFit/>
          </a:bodyPr>
          <a:lstStyle/>
          <a:p>
            <a:pPr algn="ctr"/>
            <a:r>
              <a:rPr lang="nl-BE" sz="4600" b="1" dirty="0">
                <a:solidFill>
                  <a:srgbClr val="127B90"/>
                </a:solidFill>
                <a:latin typeface="Arial" panose="020B0604020202020204" pitchFamily="34" charset="0"/>
                <a:cs typeface="Arial" panose="020B0604020202020204" pitchFamily="34" charset="0"/>
              </a:rPr>
              <a:t>Bedankt voor je aandacht!</a:t>
            </a:r>
          </a:p>
        </p:txBody>
      </p:sp>
      <p:sp>
        <p:nvSpPr>
          <p:cNvPr id="3" name="Tekstvak 2">
            <a:extLst>
              <a:ext uri="{FF2B5EF4-FFF2-40B4-BE49-F238E27FC236}">
                <a16:creationId xmlns:a16="http://schemas.microsoft.com/office/drawing/2014/main" id="{19C754F5-5BBD-4BC6-83DF-1FE3880D759B}"/>
              </a:ext>
            </a:extLst>
          </p:cNvPr>
          <p:cNvSpPr txBox="1"/>
          <p:nvPr userDrawn="1"/>
        </p:nvSpPr>
        <p:spPr>
          <a:xfrm>
            <a:off x="5323894" y="3020586"/>
            <a:ext cx="4813456" cy="1785104"/>
          </a:xfrm>
          <a:prstGeom prst="rect">
            <a:avLst/>
          </a:prstGeom>
          <a:noFill/>
        </p:spPr>
        <p:txBody>
          <a:bodyPr wrap="square" rtlCol="0">
            <a:spAutoFit/>
          </a:bodyPr>
          <a:lstStyle/>
          <a:p>
            <a:pPr algn="ctr"/>
            <a:r>
              <a:rPr lang="nl-BE" sz="2200" b="1" dirty="0">
                <a:latin typeface="Arial" panose="020B0604020202020204" pitchFamily="34" charset="0"/>
                <a:cs typeface="Arial" panose="020B0604020202020204" pitchFamily="34" charset="0"/>
              </a:rPr>
              <a:t>Eric </a:t>
            </a:r>
            <a:r>
              <a:rPr lang="nl-BE" sz="2200" b="1" dirty="0" err="1">
                <a:latin typeface="Arial" panose="020B0604020202020204" pitchFamily="34" charset="0"/>
                <a:cs typeface="Arial" panose="020B0604020202020204" pitchFamily="34" charset="0"/>
              </a:rPr>
              <a:t>Goubin</a:t>
            </a:r>
            <a:endParaRPr lang="nl-BE" sz="2200" b="1" dirty="0">
              <a:latin typeface="Arial" panose="020B0604020202020204" pitchFamily="34" charset="0"/>
              <a:cs typeface="Arial" panose="020B0604020202020204" pitchFamily="34" charset="0"/>
            </a:endParaRPr>
          </a:p>
          <a:p>
            <a:pPr algn="ctr"/>
            <a:r>
              <a:rPr lang="nl-BE" sz="2200" dirty="0">
                <a:latin typeface="Arial" panose="020B0604020202020204" pitchFamily="34" charset="0"/>
                <a:cs typeface="Arial" panose="020B0604020202020204" pitchFamily="34" charset="0"/>
              </a:rPr>
              <a:t>Wetenschappelijk medewerker</a:t>
            </a:r>
          </a:p>
          <a:p>
            <a:pPr algn="ctr"/>
            <a:r>
              <a:rPr lang="nl-BE" sz="2200" dirty="0">
                <a:solidFill>
                  <a:srgbClr val="419DAC"/>
                </a:solidFill>
                <a:latin typeface="Arial" panose="020B0604020202020204" pitchFamily="34" charset="0"/>
                <a:cs typeface="Arial" panose="020B0604020202020204" pitchFamily="34" charset="0"/>
              </a:rPr>
              <a:t>eric@kortom.be</a:t>
            </a:r>
            <a:br>
              <a:rPr lang="nl-BE" sz="2200" dirty="0">
                <a:solidFill>
                  <a:srgbClr val="419DAC"/>
                </a:solidFill>
                <a:latin typeface="Arial" panose="020B0604020202020204" pitchFamily="34" charset="0"/>
                <a:cs typeface="Arial" panose="020B0604020202020204" pitchFamily="34" charset="0"/>
              </a:rPr>
            </a:br>
            <a:br>
              <a:rPr lang="nl-BE" sz="2200" dirty="0">
                <a:solidFill>
                  <a:srgbClr val="419DAC"/>
                </a:solidFill>
                <a:latin typeface="Arial" panose="020B0604020202020204" pitchFamily="34" charset="0"/>
                <a:cs typeface="Arial" panose="020B0604020202020204" pitchFamily="34" charset="0"/>
              </a:rPr>
            </a:br>
            <a:r>
              <a:rPr lang="nl-BE" sz="2200" dirty="0">
                <a:solidFill>
                  <a:schemeClr val="accent6"/>
                </a:solidFill>
                <a:latin typeface="Arial" panose="020B0604020202020204" pitchFamily="34" charset="0"/>
                <a:cs typeface="Arial" panose="020B0604020202020204" pitchFamily="34" charset="0"/>
              </a:rPr>
              <a:t>@EricGoubin		Eric </a:t>
            </a:r>
            <a:r>
              <a:rPr lang="nl-BE" sz="2200" dirty="0" err="1">
                <a:solidFill>
                  <a:schemeClr val="accent6"/>
                </a:solidFill>
                <a:latin typeface="Arial" panose="020B0604020202020204" pitchFamily="34" charset="0"/>
                <a:cs typeface="Arial" panose="020B0604020202020204" pitchFamily="34" charset="0"/>
              </a:rPr>
              <a:t>Goubin</a:t>
            </a:r>
            <a:endParaRPr lang="nl-BE" sz="2200" dirty="0">
              <a:solidFill>
                <a:schemeClr val="accent6"/>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201C2F0B-3BC4-400B-8D26-A95F887281BB}"/>
              </a:ext>
            </a:extLst>
          </p:cNvPr>
          <p:cNvPicPr>
            <a:picLocks noChangeAspect="1"/>
          </p:cNvPicPr>
          <p:nvPr userDrawn="1"/>
        </p:nvPicPr>
        <p:blipFill>
          <a:blip r:embed="rId3"/>
          <a:srcRect/>
          <a:stretch/>
        </p:blipFill>
        <p:spPr>
          <a:xfrm>
            <a:off x="2614090" y="2960456"/>
            <a:ext cx="2160000" cy="2158900"/>
          </a:xfrm>
          <a:prstGeom prst="ellipse">
            <a:avLst/>
          </a:prstGeom>
          <a:ln>
            <a:noFill/>
          </a:ln>
          <a:effectLst/>
        </p:spPr>
      </p:pic>
      <p:pic>
        <p:nvPicPr>
          <p:cNvPr id="1026" name="Picture 2" descr="twitter-logo-transparent-small – RBS banden &amp; velgen">
            <a:extLst>
              <a:ext uri="{FF2B5EF4-FFF2-40B4-BE49-F238E27FC236}">
                <a16:creationId xmlns:a16="http://schemas.microsoft.com/office/drawing/2014/main" id="{9AFB2714-8013-4B78-86D6-B240E9346341}"/>
              </a:ext>
            </a:extLst>
          </p:cNvPr>
          <p:cNvPicPr>
            <a:picLocks noChangeAspect="1" noChangeArrowheads="1"/>
          </p:cNvPicPr>
          <p:nvPr userDrawn="1"/>
        </p:nvPicPr>
        <p:blipFill>
          <a:blip r:embed="rId4">
            <a:biLevel thresh="75000"/>
            <a:extLst>
              <a:ext uri="{28A0092B-C50C-407E-A947-70E740481C1C}">
                <a14:useLocalDpi xmlns:a14="http://schemas.microsoft.com/office/drawing/2010/main" val="0"/>
              </a:ext>
            </a:extLst>
          </a:blip>
          <a:srcRect/>
          <a:stretch>
            <a:fillRect/>
          </a:stretch>
        </p:blipFill>
        <p:spPr bwMode="auto">
          <a:xfrm>
            <a:off x="5424694" y="4421230"/>
            <a:ext cx="430530" cy="3376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8C215F-6429-42EF-94B3-160B9F1FED72}"/>
              </a:ext>
            </a:extLst>
          </p:cNvPr>
          <p:cNvPicPr>
            <a:picLocks noChangeAspect="1" noChangeArrowheads="1"/>
          </p:cNvPicPr>
          <p:nvPr userDrawn="1"/>
        </p:nvPicPr>
        <p:blipFill>
          <a:blip r:embed="rId5">
            <a:biLevel thresh="50000"/>
            <a:extLst>
              <a:ext uri="{28A0092B-C50C-407E-A947-70E740481C1C}">
                <a14:useLocalDpi xmlns:a14="http://schemas.microsoft.com/office/drawing/2010/main" val="0"/>
              </a:ext>
            </a:extLst>
          </a:blip>
          <a:srcRect/>
          <a:stretch>
            <a:fillRect/>
          </a:stretch>
        </p:blipFill>
        <p:spPr bwMode="auto">
          <a:xfrm>
            <a:off x="7726647" y="4387166"/>
            <a:ext cx="337671" cy="33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13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7D15737-25EF-C645-94DE-719A75B78FA2}" type="datetime1">
              <a:rPr lang="en-US" smtClean="0"/>
              <a:t>11/15/2023</a:t>
            </a:fld>
            <a:endParaRPr lang="en-US"/>
          </a:p>
        </p:txBody>
      </p:sp>
      <p:sp>
        <p:nvSpPr>
          <p:cNvPr id="5" name="Footer Placeholder 4"/>
          <p:cNvSpPr>
            <a:spLocks noGrp="1"/>
          </p:cNvSpPr>
          <p:nvPr>
            <p:ph type="ftr" sz="quarter" idx="11"/>
          </p:nvPr>
        </p:nvSpPr>
        <p:spPr/>
        <p:txBody>
          <a:bodyPr/>
          <a:lstStyle/>
          <a:p>
            <a:r>
              <a:rPr lang="en-US"/>
              <a:t>PPT KORTOM</a:t>
            </a:r>
          </a:p>
        </p:txBody>
      </p:sp>
      <p:sp>
        <p:nvSpPr>
          <p:cNvPr id="6" name="Slide Number Placeholder 5"/>
          <p:cNvSpPr>
            <a:spLocks noGrp="1"/>
          </p:cNvSpPr>
          <p:nvPr>
            <p:ph type="sldNum" sz="quarter" idx="12"/>
          </p:nvPr>
        </p:nvSpPr>
        <p:spPr/>
        <p:txBody>
          <a:bodyPr/>
          <a:lstStyle/>
          <a:p>
            <a:fld id="{B676B1B3-A7FD-4D06-B604-E43719272295}" type="slidenum">
              <a:rPr lang="en-US" smtClean="0"/>
              <a:pPr/>
              <a:t>‹nr.›</a:t>
            </a:fld>
            <a:endParaRPr lang="en-US"/>
          </a:p>
        </p:txBody>
      </p:sp>
    </p:spTree>
    <p:extLst>
      <p:ext uri="{BB962C8B-B14F-4D97-AF65-F5344CB8AC3E}">
        <p14:creationId xmlns:p14="http://schemas.microsoft.com/office/powerpoint/2010/main" val="1413930123"/>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dankt - Sarah">
    <p:spTree>
      <p:nvGrpSpPr>
        <p:cNvPr id="1" name=""/>
        <p:cNvGrpSpPr/>
        <p:nvPr/>
      </p:nvGrpSpPr>
      <p:grpSpPr>
        <a:xfrm>
          <a:off x="0" y="0"/>
          <a:ext cx="0" cy="0"/>
          <a:chOff x="0" y="0"/>
          <a:chExt cx="0" cy="0"/>
        </a:xfrm>
      </p:grpSpPr>
      <p:pic>
        <p:nvPicPr>
          <p:cNvPr id="12" name="Picture 11" descr="VORM BLAUW_LR.jpg"/>
          <p:cNvPicPr>
            <a:picLocks noChangeAspect="1"/>
          </p:cNvPicPr>
          <p:nvPr userDrawn="1"/>
        </p:nvPicPr>
        <p:blipFill>
          <a:blip r:embed="rId2"/>
          <a:srcRect l="82548"/>
          <a:stretch>
            <a:fillRect/>
          </a:stretch>
        </p:blipFill>
        <p:spPr>
          <a:xfrm rot="5400000">
            <a:off x="7780856" y="-1680521"/>
            <a:ext cx="491089" cy="3852132"/>
          </a:xfrm>
          <a:prstGeom prst="rect">
            <a:avLst/>
          </a:prstGeom>
        </p:spPr>
      </p:pic>
      <p:pic>
        <p:nvPicPr>
          <p:cNvPr id="13" name="Picture 12" descr="VORM BLAUW_LR.jpg"/>
          <p:cNvPicPr>
            <a:picLocks noChangeAspect="1"/>
          </p:cNvPicPr>
          <p:nvPr userDrawn="1"/>
        </p:nvPicPr>
        <p:blipFill>
          <a:blip r:embed="rId2"/>
          <a:srcRect t="77464" r="43261"/>
          <a:stretch>
            <a:fillRect/>
          </a:stretch>
        </p:blipFill>
        <p:spPr>
          <a:xfrm>
            <a:off x="9256891" y="0"/>
            <a:ext cx="2935109" cy="897656"/>
          </a:xfrm>
          <a:prstGeom prst="rect">
            <a:avLst/>
          </a:prstGeom>
        </p:spPr>
      </p:pic>
      <p:sp>
        <p:nvSpPr>
          <p:cNvPr id="2" name="Tekstvak 1">
            <a:extLst>
              <a:ext uri="{FF2B5EF4-FFF2-40B4-BE49-F238E27FC236}">
                <a16:creationId xmlns:a16="http://schemas.microsoft.com/office/drawing/2014/main" id="{63779D68-D07B-4F7C-A4FC-EAE9AE7B24B0}"/>
              </a:ext>
            </a:extLst>
          </p:cNvPr>
          <p:cNvSpPr txBox="1"/>
          <p:nvPr userDrawn="1"/>
        </p:nvSpPr>
        <p:spPr>
          <a:xfrm>
            <a:off x="914400" y="1252092"/>
            <a:ext cx="10363200" cy="800219"/>
          </a:xfrm>
          <a:prstGeom prst="rect">
            <a:avLst/>
          </a:prstGeom>
          <a:noFill/>
        </p:spPr>
        <p:txBody>
          <a:bodyPr wrap="square" rtlCol="0">
            <a:spAutoFit/>
          </a:bodyPr>
          <a:lstStyle/>
          <a:p>
            <a:pPr algn="ctr"/>
            <a:r>
              <a:rPr lang="nl-BE" sz="4600" b="1" dirty="0">
                <a:solidFill>
                  <a:srgbClr val="127B90"/>
                </a:solidFill>
                <a:latin typeface="Arial" panose="020B0604020202020204" pitchFamily="34" charset="0"/>
                <a:cs typeface="Arial" panose="020B0604020202020204" pitchFamily="34" charset="0"/>
              </a:rPr>
              <a:t>Bedankt voor je aandacht!</a:t>
            </a:r>
          </a:p>
        </p:txBody>
      </p:sp>
      <p:sp>
        <p:nvSpPr>
          <p:cNvPr id="3" name="Tekstvak 2">
            <a:extLst>
              <a:ext uri="{FF2B5EF4-FFF2-40B4-BE49-F238E27FC236}">
                <a16:creationId xmlns:a16="http://schemas.microsoft.com/office/drawing/2014/main" id="{19C754F5-5BBD-4BC6-83DF-1FE3880D759B}"/>
              </a:ext>
            </a:extLst>
          </p:cNvPr>
          <p:cNvSpPr txBox="1"/>
          <p:nvPr userDrawn="1"/>
        </p:nvSpPr>
        <p:spPr>
          <a:xfrm>
            <a:off x="5323893" y="3020586"/>
            <a:ext cx="5173893" cy="1785104"/>
          </a:xfrm>
          <a:prstGeom prst="rect">
            <a:avLst/>
          </a:prstGeom>
          <a:noFill/>
        </p:spPr>
        <p:txBody>
          <a:bodyPr wrap="square" rtlCol="0">
            <a:spAutoFit/>
          </a:bodyPr>
          <a:lstStyle/>
          <a:p>
            <a:pPr algn="ctr"/>
            <a:r>
              <a:rPr lang="nl-BE" sz="2200" b="1" dirty="0">
                <a:latin typeface="Arial" panose="020B0604020202020204" pitchFamily="34" charset="0"/>
                <a:cs typeface="Arial" panose="020B0604020202020204" pitchFamily="34" charset="0"/>
              </a:rPr>
              <a:t>Sarah Somers</a:t>
            </a:r>
          </a:p>
          <a:p>
            <a:pPr algn="ctr"/>
            <a:r>
              <a:rPr lang="nl-BE" sz="2200" dirty="0">
                <a:latin typeface="Arial" panose="020B0604020202020204" pitchFamily="34" charset="0"/>
                <a:cs typeface="Arial" panose="020B0604020202020204" pitchFamily="34" charset="0"/>
              </a:rPr>
              <a:t>Stafmedewerker kennisproducten</a:t>
            </a:r>
          </a:p>
          <a:p>
            <a:pPr algn="ctr"/>
            <a:r>
              <a:rPr lang="nl-BE" sz="2200" dirty="0">
                <a:solidFill>
                  <a:srgbClr val="419DAC"/>
                </a:solidFill>
                <a:latin typeface="Arial" panose="020B0604020202020204" pitchFamily="34" charset="0"/>
                <a:cs typeface="Arial" panose="020B0604020202020204" pitchFamily="34" charset="0"/>
              </a:rPr>
              <a:t>sarah@kortom.be</a:t>
            </a:r>
            <a:br>
              <a:rPr lang="nl-BE" sz="2200" dirty="0">
                <a:solidFill>
                  <a:srgbClr val="419DAC"/>
                </a:solidFill>
                <a:latin typeface="Arial" panose="020B0604020202020204" pitchFamily="34" charset="0"/>
                <a:cs typeface="Arial" panose="020B0604020202020204" pitchFamily="34" charset="0"/>
              </a:rPr>
            </a:br>
            <a:br>
              <a:rPr lang="nl-BE" sz="2200" dirty="0">
                <a:solidFill>
                  <a:srgbClr val="419DAC"/>
                </a:solidFill>
                <a:latin typeface="Arial" panose="020B0604020202020204" pitchFamily="34" charset="0"/>
                <a:cs typeface="Arial" panose="020B0604020202020204" pitchFamily="34" charset="0"/>
              </a:rPr>
            </a:br>
            <a:r>
              <a:rPr lang="nl-BE" sz="2200" dirty="0">
                <a:solidFill>
                  <a:schemeClr val="accent6"/>
                </a:solidFill>
                <a:latin typeface="Arial" panose="020B0604020202020204" pitchFamily="34" charset="0"/>
                <a:cs typeface="Arial" panose="020B0604020202020204" pitchFamily="34" charset="0"/>
              </a:rPr>
              <a:t>@SarahSomers		Sarah Somers</a:t>
            </a:r>
          </a:p>
        </p:txBody>
      </p:sp>
      <p:pic>
        <p:nvPicPr>
          <p:cNvPr id="4" name="Afbeelding 3">
            <a:extLst>
              <a:ext uri="{FF2B5EF4-FFF2-40B4-BE49-F238E27FC236}">
                <a16:creationId xmlns:a16="http://schemas.microsoft.com/office/drawing/2014/main" id="{201C2F0B-3BC4-400B-8D26-A95F887281BB}"/>
              </a:ext>
            </a:extLst>
          </p:cNvPr>
          <p:cNvPicPr>
            <a:picLocks noChangeAspect="1"/>
          </p:cNvPicPr>
          <p:nvPr userDrawn="1"/>
        </p:nvPicPr>
        <p:blipFill>
          <a:blip r:embed="rId3"/>
          <a:srcRect/>
          <a:stretch/>
        </p:blipFill>
        <p:spPr>
          <a:xfrm>
            <a:off x="2614090" y="2960456"/>
            <a:ext cx="2159999" cy="2158900"/>
          </a:xfrm>
          <a:prstGeom prst="ellipse">
            <a:avLst/>
          </a:prstGeom>
          <a:ln>
            <a:noFill/>
          </a:ln>
          <a:effectLst/>
        </p:spPr>
      </p:pic>
      <p:pic>
        <p:nvPicPr>
          <p:cNvPr id="1026" name="Picture 2" descr="twitter-logo-transparent-small – RBS banden &amp; velgen">
            <a:extLst>
              <a:ext uri="{FF2B5EF4-FFF2-40B4-BE49-F238E27FC236}">
                <a16:creationId xmlns:a16="http://schemas.microsoft.com/office/drawing/2014/main" id="{9AFB2714-8013-4B78-86D6-B240E9346341}"/>
              </a:ext>
            </a:extLst>
          </p:cNvPr>
          <p:cNvPicPr>
            <a:picLocks noChangeAspect="1" noChangeArrowheads="1"/>
          </p:cNvPicPr>
          <p:nvPr userDrawn="1"/>
        </p:nvPicPr>
        <p:blipFill>
          <a:blip r:embed="rId4">
            <a:biLevel thresh="75000"/>
            <a:extLst>
              <a:ext uri="{28A0092B-C50C-407E-A947-70E740481C1C}">
                <a14:useLocalDpi xmlns:a14="http://schemas.microsoft.com/office/drawing/2010/main" val="0"/>
              </a:ext>
            </a:extLst>
          </a:blip>
          <a:srcRect/>
          <a:stretch>
            <a:fillRect/>
          </a:stretch>
        </p:blipFill>
        <p:spPr bwMode="auto">
          <a:xfrm>
            <a:off x="5195152" y="4430544"/>
            <a:ext cx="430530" cy="3376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8C215F-6429-42EF-94B3-160B9F1FED72}"/>
              </a:ext>
            </a:extLst>
          </p:cNvPr>
          <p:cNvPicPr>
            <a:picLocks noChangeAspect="1" noChangeArrowheads="1"/>
          </p:cNvPicPr>
          <p:nvPr userDrawn="1"/>
        </p:nvPicPr>
        <p:blipFill>
          <a:blip r:embed="rId5">
            <a:biLevel thresh="50000"/>
            <a:extLst>
              <a:ext uri="{28A0092B-C50C-407E-A947-70E740481C1C}">
                <a14:useLocalDpi xmlns:a14="http://schemas.microsoft.com/office/drawing/2010/main" val="0"/>
              </a:ext>
            </a:extLst>
          </a:blip>
          <a:srcRect/>
          <a:stretch>
            <a:fillRect/>
          </a:stretch>
        </p:blipFill>
        <p:spPr bwMode="auto">
          <a:xfrm>
            <a:off x="8026400" y="4387166"/>
            <a:ext cx="337671" cy="33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633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dankt - Eric &amp; Sarah">
    <p:spTree>
      <p:nvGrpSpPr>
        <p:cNvPr id="1" name=""/>
        <p:cNvGrpSpPr/>
        <p:nvPr/>
      </p:nvGrpSpPr>
      <p:grpSpPr>
        <a:xfrm>
          <a:off x="0" y="0"/>
          <a:ext cx="0" cy="0"/>
          <a:chOff x="0" y="0"/>
          <a:chExt cx="0" cy="0"/>
        </a:xfrm>
      </p:grpSpPr>
      <p:pic>
        <p:nvPicPr>
          <p:cNvPr id="12" name="Picture 11" descr="VORM BLAUW_LR.jpg"/>
          <p:cNvPicPr>
            <a:picLocks noChangeAspect="1"/>
          </p:cNvPicPr>
          <p:nvPr userDrawn="1"/>
        </p:nvPicPr>
        <p:blipFill>
          <a:blip r:embed="rId2"/>
          <a:srcRect l="82548"/>
          <a:stretch>
            <a:fillRect/>
          </a:stretch>
        </p:blipFill>
        <p:spPr>
          <a:xfrm rot="5400000">
            <a:off x="7780856" y="-1680521"/>
            <a:ext cx="491089" cy="3852132"/>
          </a:xfrm>
          <a:prstGeom prst="rect">
            <a:avLst/>
          </a:prstGeom>
        </p:spPr>
      </p:pic>
      <p:pic>
        <p:nvPicPr>
          <p:cNvPr id="13" name="Picture 12" descr="VORM BLAUW_LR.jpg"/>
          <p:cNvPicPr>
            <a:picLocks noChangeAspect="1"/>
          </p:cNvPicPr>
          <p:nvPr userDrawn="1"/>
        </p:nvPicPr>
        <p:blipFill>
          <a:blip r:embed="rId2"/>
          <a:srcRect t="77464" r="43261"/>
          <a:stretch>
            <a:fillRect/>
          </a:stretch>
        </p:blipFill>
        <p:spPr>
          <a:xfrm>
            <a:off x="9256891" y="0"/>
            <a:ext cx="2935109" cy="897656"/>
          </a:xfrm>
          <a:prstGeom prst="rect">
            <a:avLst/>
          </a:prstGeom>
        </p:spPr>
      </p:pic>
      <p:sp>
        <p:nvSpPr>
          <p:cNvPr id="2" name="Tekstvak 1">
            <a:extLst>
              <a:ext uri="{FF2B5EF4-FFF2-40B4-BE49-F238E27FC236}">
                <a16:creationId xmlns:a16="http://schemas.microsoft.com/office/drawing/2014/main" id="{63779D68-D07B-4F7C-A4FC-EAE9AE7B24B0}"/>
              </a:ext>
            </a:extLst>
          </p:cNvPr>
          <p:cNvSpPr txBox="1"/>
          <p:nvPr userDrawn="1"/>
        </p:nvSpPr>
        <p:spPr>
          <a:xfrm>
            <a:off x="914400" y="1121274"/>
            <a:ext cx="10363200" cy="800219"/>
          </a:xfrm>
          <a:prstGeom prst="rect">
            <a:avLst/>
          </a:prstGeom>
          <a:noFill/>
        </p:spPr>
        <p:txBody>
          <a:bodyPr wrap="square" rtlCol="0">
            <a:spAutoFit/>
          </a:bodyPr>
          <a:lstStyle/>
          <a:p>
            <a:pPr algn="ctr"/>
            <a:r>
              <a:rPr lang="nl-BE" sz="4600" b="1" dirty="0">
                <a:solidFill>
                  <a:srgbClr val="127B90"/>
                </a:solidFill>
                <a:latin typeface="Arial" panose="020B0604020202020204" pitchFamily="34" charset="0"/>
                <a:cs typeface="Arial" panose="020B0604020202020204" pitchFamily="34" charset="0"/>
              </a:rPr>
              <a:t>Bedankt voor je aandacht!</a:t>
            </a:r>
          </a:p>
        </p:txBody>
      </p:sp>
      <p:sp>
        <p:nvSpPr>
          <p:cNvPr id="3" name="Tekstvak 2">
            <a:extLst>
              <a:ext uri="{FF2B5EF4-FFF2-40B4-BE49-F238E27FC236}">
                <a16:creationId xmlns:a16="http://schemas.microsoft.com/office/drawing/2014/main" id="{19C754F5-5BBD-4BC6-83DF-1FE3880D759B}"/>
              </a:ext>
            </a:extLst>
          </p:cNvPr>
          <p:cNvSpPr txBox="1"/>
          <p:nvPr userDrawn="1"/>
        </p:nvSpPr>
        <p:spPr>
          <a:xfrm>
            <a:off x="6975490" y="4639437"/>
            <a:ext cx="4077614" cy="1477328"/>
          </a:xfrm>
          <a:prstGeom prst="rect">
            <a:avLst/>
          </a:prstGeom>
          <a:noFill/>
        </p:spPr>
        <p:txBody>
          <a:bodyPr wrap="square" rtlCol="0">
            <a:spAutoFit/>
          </a:bodyPr>
          <a:lstStyle/>
          <a:p>
            <a:pPr algn="ctr"/>
            <a:r>
              <a:rPr lang="nl-BE" sz="1800" b="1" dirty="0">
                <a:latin typeface="Arial" panose="020B0604020202020204" pitchFamily="34" charset="0"/>
                <a:cs typeface="Arial" panose="020B0604020202020204" pitchFamily="34" charset="0"/>
              </a:rPr>
              <a:t>Sarah Somers</a:t>
            </a:r>
          </a:p>
          <a:p>
            <a:pPr algn="ctr"/>
            <a:r>
              <a:rPr lang="nl-BE" sz="1800" dirty="0">
                <a:latin typeface="Arial" panose="020B0604020202020204" pitchFamily="34" charset="0"/>
                <a:cs typeface="Arial" panose="020B0604020202020204" pitchFamily="34" charset="0"/>
              </a:rPr>
              <a:t>Stafmedewerker kennisproducten</a:t>
            </a:r>
          </a:p>
          <a:p>
            <a:pPr algn="ctr"/>
            <a:r>
              <a:rPr lang="nl-BE" sz="1800" dirty="0">
                <a:solidFill>
                  <a:srgbClr val="419DAC"/>
                </a:solidFill>
                <a:latin typeface="Arial" panose="020B0604020202020204" pitchFamily="34" charset="0"/>
                <a:cs typeface="Arial" panose="020B0604020202020204" pitchFamily="34" charset="0"/>
              </a:rPr>
              <a:t>sarah@kortom.be</a:t>
            </a:r>
            <a:br>
              <a:rPr lang="nl-BE" sz="1800" dirty="0">
                <a:solidFill>
                  <a:srgbClr val="419DAC"/>
                </a:solidFill>
                <a:latin typeface="Arial" panose="020B0604020202020204" pitchFamily="34" charset="0"/>
                <a:cs typeface="Arial" panose="020B0604020202020204" pitchFamily="34" charset="0"/>
              </a:rPr>
            </a:br>
            <a:br>
              <a:rPr lang="nl-BE" sz="1800" dirty="0">
                <a:solidFill>
                  <a:srgbClr val="419DAC"/>
                </a:solidFill>
                <a:latin typeface="Arial" panose="020B0604020202020204" pitchFamily="34" charset="0"/>
                <a:cs typeface="Arial" panose="020B0604020202020204" pitchFamily="34" charset="0"/>
              </a:rPr>
            </a:br>
            <a:r>
              <a:rPr lang="nl-BE" sz="1800" dirty="0">
                <a:solidFill>
                  <a:schemeClr val="accent6"/>
                </a:solidFill>
                <a:latin typeface="Arial" panose="020B0604020202020204" pitchFamily="34" charset="0"/>
                <a:cs typeface="Arial" panose="020B0604020202020204" pitchFamily="34" charset="0"/>
              </a:rPr>
              <a:t>@SarahSomers		Sarah Somers</a:t>
            </a:r>
          </a:p>
        </p:txBody>
      </p:sp>
      <p:pic>
        <p:nvPicPr>
          <p:cNvPr id="4" name="Afbeelding 3">
            <a:extLst>
              <a:ext uri="{FF2B5EF4-FFF2-40B4-BE49-F238E27FC236}">
                <a16:creationId xmlns:a16="http://schemas.microsoft.com/office/drawing/2014/main" id="{201C2F0B-3BC4-400B-8D26-A95F887281BB}"/>
              </a:ext>
            </a:extLst>
          </p:cNvPr>
          <p:cNvPicPr>
            <a:picLocks noChangeAspect="1"/>
          </p:cNvPicPr>
          <p:nvPr userDrawn="1"/>
        </p:nvPicPr>
        <p:blipFill>
          <a:blip r:embed="rId3"/>
          <a:srcRect/>
          <a:stretch/>
        </p:blipFill>
        <p:spPr>
          <a:xfrm>
            <a:off x="8163135" y="2578272"/>
            <a:ext cx="1702324" cy="1701458"/>
          </a:xfrm>
          <a:prstGeom prst="ellipse">
            <a:avLst/>
          </a:prstGeom>
          <a:ln>
            <a:noFill/>
          </a:ln>
          <a:effectLst/>
        </p:spPr>
      </p:pic>
      <p:pic>
        <p:nvPicPr>
          <p:cNvPr id="1026" name="Picture 2" descr="twitter-logo-transparent-small – RBS banden &amp; velgen">
            <a:extLst>
              <a:ext uri="{FF2B5EF4-FFF2-40B4-BE49-F238E27FC236}">
                <a16:creationId xmlns:a16="http://schemas.microsoft.com/office/drawing/2014/main" id="{9AFB2714-8013-4B78-86D6-B240E9346341}"/>
              </a:ext>
            </a:extLst>
          </p:cNvPr>
          <p:cNvPicPr>
            <a:picLocks noChangeAspect="1" noChangeArrowheads="1"/>
          </p:cNvPicPr>
          <p:nvPr userDrawn="1"/>
        </p:nvPicPr>
        <p:blipFill>
          <a:blip r:embed="rId4">
            <a:biLevel thresh="75000"/>
            <a:extLst>
              <a:ext uri="{28A0092B-C50C-407E-A947-70E740481C1C}">
                <a14:useLocalDpi xmlns:a14="http://schemas.microsoft.com/office/drawing/2010/main" val="0"/>
              </a:ext>
            </a:extLst>
          </a:blip>
          <a:srcRect/>
          <a:stretch>
            <a:fillRect/>
          </a:stretch>
        </p:blipFill>
        <p:spPr bwMode="auto">
          <a:xfrm>
            <a:off x="6793962" y="5783274"/>
            <a:ext cx="339306" cy="266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8C215F-6429-42EF-94B3-160B9F1FED72}"/>
              </a:ext>
            </a:extLst>
          </p:cNvPr>
          <p:cNvPicPr>
            <a:picLocks noChangeAspect="1" noChangeArrowheads="1"/>
          </p:cNvPicPr>
          <p:nvPr userDrawn="1"/>
        </p:nvPicPr>
        <p:blipFill>
          <a:blip r:embed="rId5">
            <a:biLevel thresh="50000"/>
            <a:extLst>
              <a:ext uri="{28A0092B-C50C-407E-A947-70E740481C1C}">
                <a14:useLocalDpi xmlns:a14="http://schemas.microsoft.com/office/drawing/2010/main" val="0"/>
              </a:ext>
            </a:extLst>
          </a:blip>
          <a:srcRect/>
          <a:stretch>
            <a:fillRect/>
          </a:stretch>
        </p:blipFill>
        <p:spPr bwMode="auto">
          <a:xfrm>
            <a:off x="9107982" y="5783273"/>
            <a:ext cx="266123" cy="266123"/>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230BFA25-7E86-41BE-BAF1-3131E94D9A88}"/>
              </a:ext>
            </a:extLst>
          </p:cNvPr>
          <p:cNvSpPr txBox="1"/>
          <p:nvPr userDrawn="1"/>
        </p:nvSpPr>
        <p:spPr>
          <a:xfrm>
            <a:off x="1121453" y="4639436"/>
            <a:ext cx="4077614" cy="1477328"/>
          </a:xfrm>
          <a:prstGeom prst="rect">
            <a:avLst/>
          </a:prstGeom>
          <a:noFill/>
        </p:spPr>
        <p:txBody>
          <a:bodyPr wrap="square" rtlCol="0">
            <a:spAutoFit/>
          </a:bodyPr>
          <a:lstStyle/>
          <a:p>
            <a:pPr algn="ctr"/>
            <a:r>
              <a:rPr lang="nl-BE" sz="1800" b="1" dirty="0">
                <a:latin typeface="Arial" panose="020B0604020202020204" pitchFamily="34" charset="0"/>
                <a:cs typeface="Arial" panose="020B0604020202020204" pitchFamily="34" charset="0"/>
              </a:rPr>
              <a:t>Eric </a:t>
            </a:r>
            <a:r>
              <a:rPr lang="nl-BE" sz="1800" b="1" dirty="0" err="1">
                <a:latin typeface="Arial" panose="020B0604020202020204" pitchFamily="34" charset="0"/>
                <a:cs typeface="Arial" panose="020B0604020202020204" pitchFamily="34" charset="0"/>
              </a:rPr>
              <a:t>Goubin</a:t>
            </a:r>
            <a:endParaRPr lang="nl-BE" sz="1800" b="1" dirty="0">
              <a:latin typeface="Arial" panose="020B0604020202020204" pitchFamily="34" charset="0"/>
              <a:cs typeface="Arial" panose="020B0604020202020204" pitchFamily="34" charset="0"/>
            </a:endParaRPr>
          </a:p>
          <a:p>
            <a:pPr algn="ctr"/>
            <a:r>
              <a:rPr lang="nl-BE" sz="1800" dirty="0">
                <a:latin typeface="Arial" panose="020B0604020202020204" pitchFamily="34" charset="0"/>
                <a:cs typeface="Arial" panose="020B0604020202020204" pitchFamily="34" charset="0"/>
              </a:rPr>
              <a:t>Wetenschappelijk medewerker</a:t>
            </a:r>
          </a:p>
          <a:p>
            <a:pPr algn="ctr"/>
            <a:r>
              <a:rPr lang="nl-BE" sz="1800" dirty="0">
                <a:solidFill>
                  <a:srgbClr val="419DAC"/>
                </a:solidFill>
                <a:latin typeface="Arial" panose="020B0604020202020204" pitchFamily="34" charset="0"/>
                <a:cs typeface="Arial" panose="020B0604020202020204" pitchFamily="34" charset="0"/>
              </a:rPr>
              <a:t>eric@kortom.be</a:t>
            </a:r>
            <a:br>
              <a:rPr lang="nl-BE" sz="1800" dirty="0">
                <a:solidFill>
                  <a:srgbClr val="419DAC"/>
                </a:solidFill>
                <a:latin typeface="Arial" panose="020B0604020202020204" pitchFamily="34" charset="0"/>
                <a:cs typeface="Arial" panose="020B0604020202020204" pitchFamily="34" charset="0"/>
              </a:rPr>
            </a:br>
            <a:br>
              <a:rPr lang="nl-BE" sz="1800" dirty="0">
                <a:solidFill>
                  <a:srgbClr val="419DAC"/>
                </a:solidFill>
                <a:latin typeface="Arial" panose="020B0604020202020204" pitchFamily="34" charset="0"/>
                <a:cs typeface="Arial" panose="020B0604020202020204" pitchFamily="34" charset="0"/>
              </a:rPr>
            </a:br>
            <a:r>
              <a:rPr lang="nl-BE" sz="1800" dirty="0">
                <a:solidFill>
                  <a:schemeClr val="accent6"/>
                </a:solidFill>
                <a:latin typeface="Arial" panose="020B0604020202020204" pitchFamily="34" charset="0"/>
                <a:cs typeface="Arial" panose="020B0604020202020204" pitchFamily="34" charset="0"/>
              </a:rPr>
              <a:t>@EricGoubin		    Eric </a:t>
            </a:r>
            <a:r>
              <a:rPr lang="nl-BE" sz="1800" dirty="0" err="1">
                <a:solidFill>
                  <a:schemeClr val="accent6"/>
                </a:solidFill>
                <a:latin typeface="Arial" panose="020B0604020202020204" pitchFamily="34" charset="0"/>
                <a:cs typeface="Arial" panose="020B0604020202020204" pitchFamily="34" charset="0"/>
              </a:rPr>
              <a:t>Goubin</a:t>
            </a:r>
            <a:endParaRPr lang="nl-BE" sz="1800" dirty="0">
              <a:solidFill>
                <a:schemeClr val="accent6"/>
              </a:solidFill>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6853459B-EE5B-4ADA-AEA5-A755E2C6FA74}"/>
              </a:ext>
            </a:extLst>
          </p:cNvPr>
          <p:cNvPicPr>
            <a:picLocks noChangeAspect="1"/>
          </p:cNvPicPr>
          <p:nvPr userDrawn="1"/>
        </p:nvPicPr>
        <p:blipFill>
          <a:blip r:embed="rId6"/>
          <a:srcRect/>
          <a:stretch/>
        </p:blipFill>
        <p:spPr>
          <a:xfrm>
            <a:off x="2309098" y="2578272"/>
            <a:ext cx="1702324" cy="1701457"/>
          </a:xfrm>
          <a:prstGeom prst="ellipse">
            <a:avLst/>
          </a:prstGeom>
          <a:ln>
            <a:noFill/>
          </a:ln>
          <a:effectLst/>
        </p:spPr>
      </p:pic>
      <p:pic>
        <p:nvPicPr>
          <p:cNvPr id="11" name="Picture 2" descr="twitter-logo-transparent-small – RBS banden &amp; velgen">
            <a:extLst>
              <a:ext uri="{FF2B5EF4-FFF2-40B4-BE49-F238E27FC236}">
                <a16:creationId xmlns:a16="http://schemas.microsoft.com/office/drawing/2014/main" id="{9CEC9EAB-A915-47C4-9BA1-8E4EEAA5BCC0}"/>
              </a:ext>
            </a:extLst>
          </p:cNvPr>
          <p:cNvPicPr>
            <a:picLocks noChangeAspect="1" noChangeArrowheads="1"/>
          </p:cNvPicPr>
          <p:nvPr userDrawn="1"/>
        </p:nvPicPr>
        <p:blipFill>
          <a:blip r:embed="rId4">
            <a:biLevel thresh="75000"/>
            <a:extLst>
              <a:ext uri="{28A0092B-C50C-407E-A947-70E740481C1C}">
                <a14:useLocalDpi xmlns:a14="http://schemas.microsoft.com/office/drawing/2010/main" val="0"/>
              </a:ext>
            </a:extLst>
          </a:blip>
          <a:srcRect/>
          <a:stretch>
            <a:fillRect/>
          </a:stretch>
        </p:blipFill>
        <p:spPr bwMode="auto">
          <a:xfrm>
            <a:off x="1142650" y="5809445"/>
            <a:ext cx="339306" cy="2661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0FA96B65-F785-4677-A8D4-1116CBA25620}"/>
              </a:ext>
            </a:extLst>
          </p:cNvPr>
          <p:cNvPicPr>
            <a:picLocks noChangeAspect="1" noChangeArrowheads="1"/>
          </p:cNvPicPr>
          <p:nvPr userDrawn="1"/>
        </p:nvPicPr>
        <p:blipFill>
          <a:blip r:embed="rId5">
            <a:biLevel thresh="50000"/>
            <a:extLst>
              <a:ext uri="{28A0092B-C50C-407E-A947-70E740481C1C}">
                <a14:useLocalDpi xmlns:a14="http://schemas.microsoft.com/office/drawing/2010/main" val="0"/>
              </a:ext>
            </a:extLst>
          </a:blip>
          <a:srcRect/>
          <a:stretch>
            <a:fillRect/>
          </a:stretch>
        </p:blipFill>
        <p:spPr bwMode="auto">
          <a:xfrm>
            <a:off x="3287017" y="5783272"/>
            <a:ext cx="266123" cy="26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509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edankt - Ymke">
    <p:spTree>
      <p:nvGrpSpPr>
        <p:cNvPr id="1" name=""/>
        <p:cNvGrpSpPr/>
        <p:nvPr/>
      </p:nvGrpSpPr>
      <p:grpSpPr>
        <a:xfrm>
          <a:off x="0" y="0"/>
          <a:ext cx="0" cy="0"/>
          <a:chOff x="0" y="0"/>
          <a:chExt cx="0" cy="0"/>
        </a:xfrm>
      </p:grpSpPr>
      <p:pic>
        <p:nvPicPr>
          <p:cNvPr id="12" name="Picture 11" descr="VORM BLAUW_LR.jpg"/>
          <p:cNvPicPr>
            <a:picLocks noChangeAspect="1"/>
          </p:cNvPicPr>
          <p:nvPr userDrawn="1"/>
        </p:nvPicPr>
        <p:blipFill>
          <a:blip r:embed="rId2"/>
          <a:srcRect l="82548"/>
          <a:stretch>
            <a:fillRect/>
          </a:stretch>
        </p:blipFill>
        <p:spPr>
          <a:xfrm rot="5400000">
            <a:off x="7780856" y="-1680521"/>
            <a:ext cx="491089" cy="3852132"/>
          </a:xfrm>
          <a:prstGeom prst="rect">
            <a:avLst/>
          </a:prstGeom>
        </p:spPr>
      </p:pic>
      <p:pic>
        <p:nvPicPr>
          <p:cNvPr id="13" name="Picture 12" descr="VORM BLAUW_LR.jpg"/>
          <p:cNvPicPr>
            <a:picLocks noChangeAspect="1"/>
          </p:cNvPicPr>
          <p:nvPr userDrawn="1"/>
        </p:nvPicPr>
        <p:blipFill>
          <a:blip r:embed="rId2"/>
          <a:srcRect t="77464" r="43261"/>
          <a:stretch>
            <a:fillRect/>
          </a:stretch>
        </p:blipFill>
        <p:spPr>
          <a:xfrm>
            <a:off x="9256891" y="0"/>
            <a:ext cx="2935109" cy="897656"/>
          </a:xfrm>
          <a:prstGeom prst="rect">
            <a:avLst/>
          </a:prstGeom>
        </p:spPr>
      </p:pic>
      <p:sp>
        <p:nvSpPr>
          <p:cNvPr id="2" name="Tekstvak 1">
            <a:extLst>
              <a:ext uri="{FF2B5EF4-FFF2-40B4-BE49-F238E27FC236}">
                <a16:creationId xmlns:a16="http://schemas.microsoft.com/office/drawing/2014/main" id="{63779D68-D07B-4F7C-A4FC-EAE9AE7B24B0}"/>
              </a:ext>
            </a:extLst>
          </p:cNvPr>
          <p:cNvSpPr txBox="1"/>
          <p:nvPr userDrawn="1"/>
        </p:nvSpPr>
        <p:spPr>
          <a:xfrm>
            <a:off x="914400" y="1252092"/>
            <a:ext cx="10363200" cy="800219"/>
          </a:xfrm>
          <a:prstGeom prst="rect">
            <a:avLst/>
          </a:prstGeom>
          <a:noFill/>
        </p:spPr>
        <p:txBody>
          <a:bodyPr wrap="square" rtlCol="0">
            <a:spAutoFit/>
          </a:bodyPr>
          <a:lstStyle/>
          <a:p>
            <a:pPr algn="ctr"/>
            <a:r>
              <a:rPr lang="nl-BE" sz="4600" b="1" dirty="0">
                <a:solidFill>
                  <a:srgbClr val="127B90"/>
                </a:solidFill>
                <a:latin typeface="Arial" panose="020B0604020202020204" pitchFamily="34" charset="0"/>
                <a:cs typeface="Arial" panose="020B0604020202020204" pitchFamily="34" charset="0"/>
              </a:rPr>
              <a:t>Bedankt voor je aandacht!</a:t>
            </a:r>
          </a:p>
        </p:txBody>
      </p:sp>
      <p:sp>
        <p:nvSpPr>
          <p:cNvPr id="3" name="Tekstvak 2">
            <a:extLst>
              <a:ext uri="{FF2B5EF4-FFF2-40B4-BE49-F238E27FC236}">
                <a16:creationId xmlns:a16="http://schemas.microsoft.com/office/drawing/2014/main" id="{19C754F5-5BBD-4BC6-83DF-1FE3880D759B}"/>
              </a:ext>
            </a:extLst>
          </p:cNvPr>
          <p:cNvSpPr txBox="1"/>
          <p:nvPr userDrawn="1"/>
        </p:nvSpPr>
        <p:spPr>
          <a:xfrm>
            <a:off x="5323893" y="3020586"/>
            <a:ext cx="5173893" cy="1785104"/>
          </a:xfrm>
          <a:prstGeom prst="rect">
            <a:avLst/>
          </a:prstGeom>
          <a:noFill/>
        </p:spPr>
        <p:txBody>
          <a:bodyPr wrap="square" rtlCol="0">
            <a:spAutoFit/>
          </a:bodyPr>
          <a:lstStyle/>
          <a:p>
            <a:pPr algn="ctr"/>
            <a:r>
              <a:rPr lang="nl-BE" sz="2200" b="1" dirty="0" err="1">
                <a:latin typeface="Arial" panose="020B0604020202020204" pitchFamily="34" charset="0"/>
                <a:cs typeface="Arial" panose="020B0604020202020204" pitchFamily="34" charset="0"/>
              </a:rPr>
              <a:t>Ymke</a:t>
            </a:r>
            <a:r>
              <a:rPr lang="nl-BE" sz="2200" b="1" dirty="0">
                <a:latin typeface="Arial" panose="020B0604020202020204" pitchFamily="34" charset="0"/>
                <a:cs typeface="Arial" panose="020B0604020202020204" pitchFamily="34" charset="0"/>
              </a:rPr>
              <a:t> Deprez</a:t>
            </a:r>
          </a:p>
          <a:p>
            <a:pPr algn="ctr"/>
            <a:r>
              <a:rPr lang="nl-BE" sz="2200" dirty="0">
                <a:latin typeface="Arial" panose="020B0604020202020204" pitchFamily="34" charset="0"/>
                <a:cs typeface="Arial" panose="020B0604020202020204" pitchFamily="34" charset="0"/>
              </a:rPr>
              <a:t>Stafmedewerker kennis &amp; advies</a:t>
            </a:r>
          </a:p>
          <a:p>
            <a:pPr algn="ctr"/>
            <a:r>
              <a:rPr lang="nl-BE" sz="2200" dirty="0">
                <a:solidFill>
                  <a:srgbClr val="419DAC"/>
                </a:solidFill>
                <a:latin typeface="Arial" panose="020B0604020202020204" pitchFamily="34" charset="0"/>
                <a:cs typeface="Arial" panose="020B0604020202020204" pitchFamily="34" charset="0"/>
              </a:rPr>
              <a:t>ymke@kortom.be</a:t>
            </a:r>
            <a:br>
              <a:rPr lang="nl-BE" sz="2200" dirty="0">
                <a:solidFill>
                  <a:srgbClr val="419DAC"/>
                </a:solidFill>
                <a:latin typeface="Arial" panose="020B0604020202020204" pitchFamily="34" charset="0"/>
                <a:cs typeface="Arial" panose="020B0604020202020204" pitchFamily="34" charset="0"/>
              </a:rPr>
            </a:br>
            <a:br>
              <a:rPr lang="nl-BE" sz="2200" dirty="0">
                <a:solidFill>
                  <a:srgbClr val="419DAC"/>
                </a:solidFill>
                <a:latin typeface="Arial" panose="020B0604020202020204" pitchFamily="34" charset="0"/>
                <a:cs typeface="Arial" panose="020B0604020202020204" pitchFamily="34" charset="0"/>
              </a:rPr>
            </a:br>
            <a:r>
              <a:rPr lang="nl-BE" sz="2200" dirty="0">
                <a:solidFill>
                  <a:schemeClr val="accent6"/>
                </a:solidFill>
                <a:latin typeface="Arial" panose="020B0604020202020204" pitchFamily="34" charset="0"/>
                <a:cs typeface="Arial" panose="020B0604020202020204" pitchFamily="34" charset="0"/>
              </a:rPr>
              <a:t>@DeprezYmke		</a:t>
            </a:r>
            <a:r>
              <a:rPr lang="nl-BE" sz="2200" dirty="0" err="1">
                <a:solidFill>
                  <a:schemeClr val="accent6"/>
                </a:solidFill>
                <a:latin typeface="Arial" panose="020B0604020202020204" pitchFamily="34" charset="0"/>
                <a:cs typeface="Arial" panose="020B0604020202020204" pitchFamily="34" charset="0"/>
              </a:rPr>
              <a:t>Ymke</a:t>
            </a:r>
            <a:r>
              <a:rPr lang="nl-BE" sz="2200" dirty="0">
                <a:solidFill>
                  <a:schemeClr val="accent6"/>
                </a:solidFill>
                <a:latin typeface="Arial" panose="020B0604020202020204" pitchFamily="34" charset="0"/>
                <a:cs typeface="Arial" panose="020B0604020202020204" pitchFamily="34" charset="0"/>
              </a:rPr>
              <a:t> Deprez</a:t>
            </a:r>
          </a:p>
        </p:txBody>
      </p:sp>
      <p:pic>
        <p:nvPicPr>
          <p:cNvPr id="4" name="Afbeelding 3">
            <a:extLst>
              <a:ext uri="{FF2B5EF4-FFF2-40B4-BE49-F238E27FC236}">
                <a16:creationId xmlns:a16="http://schemas.microsoft.com/office/drawing/2014/main" id="{201C2F0B-3BC4-400B-8D26-A95F887281BB}"/>
              </a:ext>
            </a:extLst>
          </p:cNvPr>
          <p:cNvPicPr>
            <a:picLocks noChangeAspect="1"/>
          </p:cNvPicPr>
          <p:nvPr userDrawn="1"/>
        </p:nvPicPr>
        <p:blipFill>
          <a:blip r:embed="rId3"/>
          <a:srcRect/>
          <a:stretch/>
        </p:blipFill>
        <p:spPr>
          <a:xfrm>
            <a:off x="2615225" y="2960456"/>
            <a:ext cx="2157728" cy="2158900"/>
          </a:xfrm>
          <a:prstGeom prst="ellipse">
            <a:avLst/>
          </a:prstGeom>
          <a:ln>
            <a:noFill/>
          </a:ln>
          <a:effectLst/>
        </p:spPr>
      </p:pic>
      <p:pic>
        <p:nvPicPr>
          <p:cNvPr id="1026" name="Picture 2" descr="twitter-logo-transparent-small – RBS banden &amp; velgen">
            <a:extLst>
              <a:ext uri="{FF2B5EF4-FFF2-40B4-BE49-F238E27FC236}">
                <a16:creationId xmlns:a16="http://schemas.microsoft.com/office/drawing/2014/main" id="{9AFB2714-8013-4B78-86D6-B240E9346341}"/>
              </a:ext>
            </a:extLst>
          </p:cNvPr>
          <p:cNvPicPr>
            <a:picLocks noChangeAspect="1" noChangeArrowheads="1"/>
          </p:cNvPicPr>
          <p:nvPr userDrawn="1"/>
        </p:nvPicPr>
        <p:blipFill>
          <a:blip r:embed="rId4">
            <a:biLevel thresh="75000"/>
            <a:extLst>
              <a:ext uri="{28A0092B-C50C-407E-A947-70E740481C1C}">
                <a14:useLocalDpi xmlns:a14="http://schemas.microsoft.com/office/drawing/2010/main" val="0"/>
              </a:ext>
            </a:extLst>
          </a:blip>
          <a:srcRect/>
          <a:stretch>
            <a:fillRect/>
          </a:stretch>
        </p:blipFill>
        <p:spPr bwMode="auto">
          <a:xfrm>
            <a:off x="5195152" y="4430544"/>
            <a:ext cx="430530" cy="3376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8C215F-6429-42EF-94B3-160B9F1FED72}"/>
              </a:ext>
            </a:extLst>
          </p:cNvPr>
          <p:cNvPicPr>
            <a:picLocks noChangeAspect="1" noChangeArrowheads="1"/>
          </p:cNvPicPr>
          <p:nvPr userDrawn="1"/>
        </p:nvPicPr>
        <p:blipFill>
          <a:blip r:embed="rId5">
            <a:biLevel thresh="50000"/>
            <a:extLst>
              <a:ext uri="{28A0092B-C50C-407E-A947-70E740481C1C}">
                <a14:useLocalDpi xmlns:a14="http://schemas.microsoft.com/office/drawing/2010/main" val="0"/>
              </a:ext>
            </a:extLst>
          </a:blip>
          <a:srcRect/>
          <a:stretch>
            <a:fillRect/>
          </a:stretch>
        </p:blipFill>
        <p:spPr bwMode="auto">
          <a:xfrm>
            <a:off x="8026400" y="4387166"/>
            <a:ext cx="337671" cy="33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26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dankt - Debra">
    <p:spTree>
      <p:nvGrpSpPr>
        <p:cNvPr id="1" name=""/>
        <p:cNvGrpSpPr/>
        <p:nvPr/>
      </p:nvGrpSpPr>
      <p:grpSpPr>
        <a:xfrm>
          <a:off x="0" y="0"/>
          <a:ext cx="0" cy="0"/>
          <a:chOff x="0" y="0"/>
          <a:chExt cx="0" cy="0"/>
        </a:xfrm>
      </p:grpSpPr>
      <p:pic>
        <p:nvPicPr>
          <p:cNvPr id="12" name="Picture 11" descr="VORM BLAUW_LR.jpg"/>
          <p:cNvPicPr>
            <a:picLocks noChangeAspect="1"/>
          </p:cNvPicPr>
          <p:nvPr userDrawn="1"/>
        </p:nvPicPr>
        <p:blipFill>
          <a:blip r:embed="rId2"/>
          <a:srcRect l="82548"/>
          <a:stretch>
            <a:fillRect/>
          </a:stretch>
        </p:blipFill>
        <p:spPr>
          <a:xfrm rot="5400000">
            <a:off x="7780856" y="-1680521"/>
            <a:ext cx="491089" cy="3852132"/>
          </a:xfrm>
          <a:prstGeom prst="rect">
            <a:avLst/>
          </a:prstGeom>
        </p:spPr>
      </p:pic>
      <p:pic>
        <p:nvPicPr>
          <p:cNvPr id="13" name="Picture 12" descr="VORM BLAUW_LR.jpg"/>
          <p:cNvPicPr>
            <a:picLocks noChangeAspect="1"/>
          </p:cNvPicPr>
          <p:nvPr userDrawn="1"/>
        </p:nvPicPr>
        <p:blipFill>
          <a:blip r:embed="rId2"/>
          <a:srcRect t="77464" r="43261"/>
          <a:stretch>
            <a:fillRect/>
          </a:stretch>
        </p:blipFill>
        <p:spPr>
          <a:xfrm>
            <a:off x="9256891" y="0"/>
            <a:ext cx="2935109" cy="897656"/>
          </a:xfrm>
          <a:prstGeom prst="rect">
            <a:avLst/>
          </a:prstGeom>
        </p:spPr>
      </p:pic>
      <p:sp>
        <p:nvSpPr>
          <p:cNvPr id="2" name="Tekstvak 1">
            <a:extLst>
              <a:ext uri="{FF2B5EF4-FFF2-40B4-BE49-F238E27FC236}">
                <a16:creationId xmlns:a16="http://schemas.microsoft.com/office/drawing/2014/main" id="{63779D68-D07B-4F7C-A4FC-EAE9AE7B24B0}"/>
              </a:ext>
            </a:extLst>
          </p:cNvPr>
          <p:cNvSpPr txBox="1"/>
          <p:nvPr userDrawn="1"/>
        </p:nvSpPr>
        <p:spPr>
          <a:xfrm>
            <a:off x="914400" y="1252092"/>
            <a:ext cx="10363200" cy="800219"/>
          </a:xfrm>
          <a:prstGeom prst="rect">
            <a:avLst/>
          </a:prstGeom>
          <a:noFill/>
        </p:spPr>
        <p:txBody>
          <a:bodyPr wrap="square" rtlCol="0">
            <a:spAutoFit/>
          </a:bodyPr>
          <a:lstStyle/>
          <a:p>
            <a:pPr algn="ctr"/>
            <a:r>
              <a:rPr lang="nl-BE" sz="4600" b="1" dirty="0">
                <a:solidFill>
                  <a:srgbClr val="127B90"/>
                </a:solidFill>
                <a:latin typeface="Arial" panose="020B0604020202020204" pitchFamily="34" charset="0"/>
                <a:cs typeface="Arial" panose="020B0604020202020204" pitchFamily="34" charset="0"/>
              </a:rPr>
              <a:t>Bedankt voor je aandacht!</a:t>
            </a:r>
          </a:p>
        </p:txBody>
      </p:sp>
      <p:sp>
        <p:nvSpPr>
          <p:cNvPr id="3" name="Tekstvak 2">
            <a:extLst>
              <a:ext uri="{FF2B5EF4-FFF2-40B4-BE49-F238E27FC236}">
                <a16:creationId xmlns:a16="http://schemas.microsoft.com/office/drawing/2014/main" id="{19C754F5-5BBD-4BC6-83DF-1FE3880D759B}"/>
              </a:ext>
            </a:extLst>
          </p:cNvPr>
          <p:cNvSpPr txBox="1"/>
          <p:nvPr userDrawn="1"/>
        </p:nvSpPr>
        <p:spPr>
          <a:xfrm>
            <a:off x="5323893" y="3020586"/>
            <a:ext cx="5173893" cy="1785104"/>
          </a:xfrm>
          <a:prstGeom prst="rect">
            <a:avLst/>
          </a:prstGeom>
          <a:noFill/>
        </p:spPr>
        <p:txBody>
          <a:bodyPr wrap="square" rtlCol="0">
            <a:spAutoFit/>
          </a:bodyPr>
          <a:lstStyle/>
          <a:p>
            <a:pPr algn="ctr"/>
            <a:r>
              <a:rPr lang="nl-BE" sz="2200" b="1" dirty="0">
                <a:latin typeface="Arial" panose="020B0604020202020204" pitchFamily="34" charset="0"/>
                <a:cs typeface="Arial" panose="020B0604020202020204" pitchFamily="34" charset="0"/>
              </a:rPr>
              <a:t>Debra De Groote</a:t>
            </a:r>
          </a:p>
          <a:p>
            <a:pPr algn="ctr"/>
            <a:r>
              <a:rPr lang="nl-BE" sz="2200" dirty="0">
                <a:latin typeface="Arial" panose="020B0604020202020204" pitchFamily="34" charset="0"/>
                <a:cs typeface="Arial" panose="020B0604020202020204" pitchFamily="34" charset="0"/>
              </a:rPr>
              <a:t>Stafmedewerker communicatie</a:t>
            </a:r>
          </a:p>
          <a:p>
            <a:pPr algn="ctr"/>
            <a:r>
              <a:rPr lang="nl-BE" sz="2200" dirty="0">
                <a:solidFill>
                  <a:srgbClr val="419DAC"/>
                </a:solidFill>
                <a:latin typeface="Arial" panose="020B0604020202020204" pitchFamily="34" charset="0"/>
                <a:cs typeface="Arial" panose="020B0604020202020204" pitchFamily="34" charset="0"/>
              </a:rPr>
              <a:t>debra@kortom.be</a:t>
            </a:r>
            <a:br>
              <a:rPr lang="nl-BE" sz="2200" dirty="0">
                <a:solidFill>
                  <a:srgbClr val="419DAC"/>
                </a:solidFill>
                <a:latin typeface="Arial" panose="020B0604020202020204" pitchFamily="34" charset="0"/>
                <a:cs typeface="Arial" panose="020B0604020202020204" pitchFamily="34" charset="0"/>
              </a:rPr>
            </a:br>
            <a:br>
              <a:rPr lang="nl-BE" sz="2200" dirty="0">
                <a:solidFill>
                  <a:srgbClr val="419DAC"/>
                </a:solidFill>
                <a:latin typeface="Arial" panose="020B0604020202020204" pitchFamily="34" charset="0"/>
                <a:cs typeface="Arial" panose="020B0604020202020204" pitchFamily="34" charset="0"/>
              </a:rPr>
            </a:br>
            <a:r>
              <a:rPr lang="nl-BE" sz="2200" dirty="0">
                <a:solidFill>
                  <a:schemeClr val="accent6"/>
                </a:solidFill>
                <a:latin typeface="Arial" panose="020B0604020202020204" pitchFamily="34" charset="0"/>
                <a:cs typeface="Arial" panose="020B0604020202020204" pitchFamily="34" charset="0"/>
              </a:rPr>
              <a:t>@Debradg2 		Debra De Groote</a:t>
            </a:r>
          </a:p>
        </p:txBody>
      </p:sp>
      <p:pic>
        <p:nvPicPr>
          <p:cNvPr id="4" name="Afbeelding 3">
            <a:extLst>
              <a:ext uri="{FF2B5EF4-FFF2-40B4-BE49-F238E27FC236}">
                <a16:creationId xmlns:a16="http://schemas.microsoft.com/office/drawing/2014/main" id="{201C2F0B-3BC4-400B-8D26-A95F887281BB}"/>
              </a:ext>
            </a:extLst>
          </p:cNvPr>
          <p:cNvPicPr>
            <a:picLocks noChangeAspect="1"/>
          </p:cNvPicPr>
          <p:nvPr userDrawn="1"/>
        </p:nvPicPr>
        <p:blipFill>
          <a:blip r:embed="rId3"/>
          <a:srcRect/>
          <a:stretch/>
        </p:blipFill>
        <p:spPr>
          <a:xfrm>
            <a:off x="2615225" y="2961042"/>
            <a:ext cx="2157728" cy="2157728"/>
          </a:xfrm>
          <a:prstGeom prst="ellipse">
            <a:avLst/>
          </a:prstGeom>
          <a:ln>
            <a:noFill/>
          </a:ln>
          <a:effectLst/>
        </p:spPr>
      </p:pic>
      <p:pic>
        <p:nvPicPr>
          <p:cNvPr id="1026" name="Picture 2" descr="twitter-logo-transparent-small – RBS banden &amp; velgen">
            <a:extLst>
              <a:ext uri="{FF2B5EF4-FFF2-40B4-BE49-F238E27FC236}">
                <a16:creationId xmlns:a16="http://schemas.microsoft.com/office/drawing/2014/main" id="{9AFB2714-8013-4B78-86D6-B240E9346341}"/>
              </a:ext>
            </a:extLst>
          </p:cNvPr>
          <p:cNvPicPr>
            <a:picLocks noChangeAspect="1" noChangeArrowheads="1"/>
          </p:cNvPicPr>
          <p:nvPr userDrawn="1"/>
        </p:nvPicPr>
        <p:blipFill>
          <a:blip r:embed="rId4">
            <a:biLevel thresh="75000"/>
            <a:extLst>
              <a:ext uri="{28A0092B-C50C-407E-A947-70E740481C1C}">
                <a14:useLocalDpi xmlns:a14="http://schemas.microsoft.com/office/drawing/2010/main" val="0"/>
              </a:ext>
            </a:extLst>
          </a:blip>
          <a:srcRect/>
          <a:stretch>
            <a:fillRect/>
          </a:stretch>
        </p:blipFill>
        <p:spPr bwMode="auto">
          <a:xfrm>
            <a:off x="5195152" y="4430544"/>
            <a:ext cx="430530" cy="3376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8C215F-6429-42EF-94B3-160B9F1FED72}"/>
              </a:ext>
            </a:extLst>
          </p:cNvPr>
          <p:cNvPicPr>
            <a:picLocks noChangeAspect="1" noChangeArrowheads="1"/>
          </p:cNvPicPr>
          <p:nvPr userDrawn="1"/>
        </p:nvPicPr>
        <p:blipFill>
          <a:blip r:embed="rId5">
            <a:biLevel thresh="50000"/>
            <a:extLst>
              <a:ext uri="{28A0092B-C50C-407E-A947-70E740481C1C}">
                <a14:useLocalDpi xmlns:a14="http://schemas.microsoft.com/office/drawing/2010/main" val="0"/>
              </a:ext>
            </a:extLst>
          </a:blip>
          <a:srcRect/>
          <a:stretch>
            <a:fillRect/>
          </a:stretch>
        </p:blipFill>
        <p:spPr bwMode="auto">
          <a:xfrm>
            <a:off x="7587016" y="4387166"/>
            <a:ext cx="337671" cy="33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037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dankt - Joost">
    <p:spTree>
      <p:nvGrpSpPr>
        <p:cNvPr id="1" name=""/>
        <p:cNvGrpSpPr/>
        <p:nvPr/>
      </p:nvGrpSpPr>
      <p:grpSpPr>
        <a:xfrm>
          <a:off x="0" y="0"/>
          <a:ext cx="0" cy="0"/>
          <a:chOff x="0" y="0"/>
          <a:chExt cx="0" cy="0"/>
        </a:xfrm>
      </p:grpSpPr>
      <p:pic>
        <p:nvPicPr>
          <p:cNvPr id="12" name="Picture 11" descr="VORM BLAUW_LR.jpg"/>
          <p:cNvPicPr>
            <a:picLocks noChangeAspect="1"/>
          </p:cNvPicPr>
          <p:nvPr userDrawn="1"/>
        </p:nvPicPr>
        <p:blipFill>
          <a:blip r:embed="rId2"/>
          <a:srcRect l="82548"/>
          <a:stretch>
            <a:fillRect/>
          </a:stretch>
        </p:blipFill>
        <p:spPr>
          <a:xfrm rot="5400000">
            <a:off x="7780856" y="-1680521"/>
            <a:ext cx="491089" cy="3852132"/>
          </a:xfrm>
          <a:prstGeom prst="rect">
            <a:avLst/>
          </a:prstGeom>
        </p:spPr>
      </p:pic>
      <p:pic>
        <p:nvPicPr>
          <p:cNvPr id="13" name="Picture 12" descr="VORM BLAUW_LR.jpg"/>
          <p:cNvPicPr>
            <a:picLocks noChangeAspect="1"/>
          </p:cNvPicPr>
          <p:nvPr userDrawn="1"/>
        </p:nvPicPr>
        <p:blipFill>
          <a:blip r:embed="rId2"/>
          <a:srcRect t="77464" r="43261"/>
          <a:stretch>
            <a:fillRect/>
          </a:stretch>
        </p:blipFill>
        <p:spPr>
          <a:xfrm>
            <a:off x="9256891" y="0"/>
            <a:ext cx="2935109" cy="897656"/>
          </a:xfrm>
          <a:prstGeom prst="rect">
            <a:avLst/>
          </a:prstGeom>
        </p:spPr>
      </p:pic>
      <p:sp>
        <p:nvSpPr>
          <p:cNvPr id="2" name="Tekstvak 1">
            <a:extLst>
              <a:ext uri="{FF2B5EF4-FFF2-40B4-BE49-F238E27FC236}">
                <a16:creationId xmlns:a16="http://schemas.microsoft.com/office/drawing/2014/main" id="{63779D68-D07B-4F7C-A4FC-EAE9AE7B24B0}"/>
              </a:ext>
            </a:extLst>
          </p:cNvPr>
          <p:cNvSpPr txBox="1"/>
          <p:nvPr userDrawn="1"/>
        </p:nvSpPr>
        <p:spPr>
          <a:xfrm>
            <a:off x="914400" y="1252092"/>
            <a:ext cx="10363200" cy="800219"/>
          </a:xfrm>
          <a:prstGeom prst="rect">
            <a:avLst/>
          </a:prstGeom>
          <a:noFill/>
        </p:spPr>
        <p:txBody>
          <a:bodyPr wrap="square" rtlCol="0">
            <a:spAutoFit/>
          </a:bodyPr>
          <a:lstStyle/>
          <a:p>
            <a:pPr algn="ctr"/>
            <a:r>
              <a:rPr lang="nl-BE" sz="4600" b="1" dirty="0">
                <a:solidFill>
                  <a:srgbClr val="127B90"/>
                </a:solidFill>
                <a:latin typeface="Arial" panose="020B0604020202020204" pitchFamily="34" charset="0"/>
                <a:cs typeface="Arial" panose="020B0604020202020204" pitchFamily="34" charset="0"/>
              </a:rPr>
              <a:t>Bedankt voor je aandacht!</a:t>
            </a:r>
          </a:p>
        </p:txBody>
      </p:sp>
      <p:sp>
        <p:nvSpPr>
          <p:cNvPr id="3" name="Tekstvak 2">
            <a:extLst>
              <a:ext uri="{FF2B5EF4-FFF2-40B4-BE49-F238E27FC236}">
                <a16:creationId xmlns:a16="http://schemas.microsoft.com/office/drawing/2014/main" id="{19C754F5-5BBD-4BC6-83DF-1FE3880D759B}"/>
              </a:ext>
            </a:extLst>
          </p:cNvPr>
          <p:cNvSpPr txBox="1"/>
          <p:nvPr userDrawn="1"/>
        </p:nvSpPr>
        <p:spPr>
          <a:xfrm>
            <a:off x="5323893" y="3020586"/>
            <a:ext cx="5173893" cy="1785104"/>
          </a:xfrm>
          <a:prstGeom prst="rect">
            <a:avLst/>
          </a:prstGeom>
          <a:noFill/>
        </p:spPr>
        <p:txBody>
          <a:bodyPr wrap="square" rtlCol="0">
            <a:spAutoFit/>
          </a:bodyPr>
          <a:lstStyle/>
          <a:p>
            <a:pPr algn="ctr"/>
            <a:r>
              <a:rPr lang="nl-BE" sz="2200" b="1" dirty="0">
                <a:latin typeface="Arial" panose="020B0604020202020204" pitchFamily="34" charset="0"/>
                <a:cs typeface="Arial" panose="020B0604020202020204" pitchFamily="34" charset="0"/>
              </a:rPr>
              <a:t>Joost </a:t>
            </a:r>
            <a:r>
              <a:rPr lang="nl-BE" sz="2200" b="1" dirty="0" err="1">
                <a:latin typeface="Arial" panose="020B0604020202020204" pitchFamily="34" charset="0"/>
                <a:cs typeface="Arial" panose="020B0604020202020204" pitchFamily="34" charset="0"/>
              </a:rPr>
              <a:t>Ramaut</a:t>
            </a:r>
            <a:endParaRPr lang="nl-BE" sz="2200" b="1" dirty="0">
              <a:latin typeface="Arial" panose="020B0604020202020204" pitchFamily="34" charset="0"/>
              <a:cs typeface="Arial" panose="020B0604020202020204" pitchFamily="34" charset="0"/>
            </a:endParaRPr>
          </a:p>
          <a:p>
            <a:pPr algn="ctr"/>
            <a:r>
              <a:rPr lang="nl-BE" sz="2200" dirty="0">
                <a:latin typeface="Arial" panose="020B0604020202020204" pitchFamily="34" charset="0"/>
                <a:cs typeface="Arial" panose="020B0604020202020204" pitchFamily="34" charset="0"/>
              </a:rPr>
              <a:t>Coördinator</a:t>
            </a:r>
          </a:p>
          <a:p>
            <a:pPr algn="ctr"/>
            <a:r>
              <a:rPr lang="nl-BE" sz="2200" dirty="0">
                <a:solidFill>
                  <a:srgbClr val="419DAC"/>
                </a:solidFill>
                <a:latin typeface="Arial" panose="020B0604020202020204" pitchFamily="34" charset="0"/>
                <a:cs typeface="Arial" panose="020B0604020202020204" pitchFamily="34" charset="0"/>
              </a:rPr>
              <a:t>joost@kortom.be</a:t>
            </a:r>
            <a:br>
              <a:rPr lang="nl-BE" sz="2200" dirty="0">
                <a:solidFill>
                  <a:srgbClr val="419DAC"/>
                </a:solidFill>
                <a:latin typeface="Arial" panose="020B0604020202020204" pitchFamily="34" charset="0"/>
                <a:cs typeface="Arial" panose="020B0604020202020204" pitchFamily="34" charset="0"/>
              </a:rPr>
            </a:br>
            <a:br>
              <a:rPr lang="nl-BE" sz="2200" dirty="0">
                <a:solidFill>
                  <a:srgbClr val="419DAC"/>
                </a:solidFill>
                <a:latin typeface="Arial" panose="020B0604020202020204" pitchFamily="34" charset="0"/>
                <a:cs typeface="Arial" panose="020B0604020202020204" pitchFamily="34" charset="0"/>
              </a:rPr>
            </a:br>
            <a:r>
              <a:rPr lang="nl-BE" sz="2200" dirty="0">
                <a:solidFill>
                  <a:schemeClr val="accent6"/>
                </a:solidFill>
                <a:latin typeface="Arial" panose="020B0604020202020204" pitchFamily="34" charset="0"/>
                <a:cs typeface="Arial" panose="020B0604020202020204" pitchFamily="34" charset="0"/>
              </a:rPr>
              <a:t> 	 Joost </a:t>
            </a:r>
            <a:r>
              <a:rPr lang="nl-BE" sz="2200" dirty="0" err="1">
                <a:solidFill>
                  <a:schemeClr val="accent6"/>
                </a:solidFill>
                <a:latin typeface="Arial" panose="020B0604020202020204" pitchFamily="34" charset="0"/>
                <a:cs typeface="Arial" panose="020B0604020202020204" pitchFamily="34" charset="0"/>
              </a:rPr>
              <a:t>Ramaut</a:t>
            </a:r>
            <a:endParaRPr lang="nl-BE" sz="2200" dirty="0">
              <a:solidFill>
                <a:schemeClr val="accent6"/>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201C2F0B-3BC4-400B-8D26-A95F887281BB}"/>
              </a:ext>
            </a:extLst>
          </p:cNvPr>
          <p:cNvPicPr>
            <a:picLocks noChangeAspect="1"/>
          </p:cNvPicPr>
          <p:nvPr userDrawn="1"/>
        </p:nvPicPr>
        <p:blipFill>
          <a:blip r:embed="rId3"/>
          <a:srcRect/>
          <a:stretch/>
        </p:blipFill>
        <p:spPr>
          <a:xfrm>
            <a:off x="2615774" y="2961042"/>
            <a:ext cx="2156629" cy="2157728"/>
          </a:xfrm>
          <a:prstGeom prst="ellipse">
            <a:avLst/>
          </a:prstGeom>
          <a:ln>
            <a:noFill/>
          </a:ln>
          <a:effectLst/>
        </p:spPr>
      </p:pic>
      <p:pic>
        <p:nvPicPr>
          <p:cNvPr id="1028" name="Picture 4">
            <a:extLst>
              <a:ext uri="{FF2B5EF4-FFF2-40B4-BE49-F238E27FC236}">
                <a16:creationId xmlns:a16="http://schemas.microsoft.com/office/drawing/2014/main" id="{B18C215F-6429-42EF-94B3-160B9F1FED72}"/>
              </a:ext>
            </a:extLst>
          </p:cNvPr>
          <p:cNvPicPr>
            <a:picLocks noChangeAspect="1" noChangeArrowheads="1"/>
          </p:cNvPicPr>
          <p:nvPr userDrawn="1"/>
        </p:nvPicPr>
        <p:blipFill>
          <a:blip r:embed="rId4">
            <a:biLevel thresh="50000"/>
            <a:extLst>
              <a:ext uri="{28A0092B-C50C-407E-A947-70E740481C1C}">
                <a14:useLocalDpi xmlns:a14="http://schemas.microsoft.com/office/drawing/2010/main" val="0"/>
              </a:ext>
            </a:extLst>
          </a:blip>
          <a:srcRect/>
          <a:stretch>
            <a:fillRect/>
          </a:stretch>
        </p:blipFill>
        <p:spPr bwMode="auto">
          <a:xfrm>
            <a:off x="6874496" y="4387166"/>
            <a:ext cx="337671" cy="33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089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2" name="Picture 11" descr="VORM BLAUW_LR.jpg"/>
          <p:cNvPicPr>
            <a:picLocks noChangeAspect="1"/>
          </p:cNvPicPr>
          <p:nvPr userDrawn="1"/>
        </p:nvPicPr>
        <p:blipFill>
          <a:blip r:embed="rId2"/>
          <a:srcRect l="82548"/>
          <a:stretch>
            <a:fillRect/>
          </a:stretch>
        </p:blipFill>
        <p:spPr>
          <a:xfrm rot="5400000">
            <a:off x="7780856" y="-1680521"/>
            <a:ext cx="491089" cy="3852132"/>
          </a:xfrm>
          <a:prstGeom prst="rect">
            <a:avLst/>
          </a:prstGeom>
        </p:spPr>
      </p:pic>
      <p:pic>
        <p:nvPicPr>
          <p:cNvPr id="13" name="Picture 12" descr="VORM BLAUW_LR.jpg"/>
          <p:cNvPicPr>
            <a:picLocks noChangeAspect="1"/>
          </p:cNvPicPr>
          <p:nvPr userDrawn="1"/>
        </p:nvPicPr>
        <p:blipFill>
          <a:blip r:embed="rId2"/>
          <a:srcRect t="77464" r="43261"/>
          <a:stretch>
            <a:fillRect/>
          </a:stretch>
        </p:blipFill>
        <p:spPr>
          <a:xfrm>
            <a:off x="9256891" y="0"/>
            <a:ext cx="2935109" cy="897656"/>
          </a:xfrm>
          <a:prstGeom prst="rect">
            <a:avLst/>
          </a:prstGeom>
        </p:spPr>
      </p:pic>
      <p:pic>
        <p:nvPicPr>
          <p:cNvPr id="9" name="Picture 7" descr="KORTOM_blauw_rgb.png">
            <a:extLst>
              <a:ext uri="{FF2B5EF4-FFF2-40B4-BE49-F238E27FC236}">
                <a16:creationId xmlns:a16="http://schemas.microsoft.com/office/drawing/2014/main" id="{B0548BFF-B929-4261-9385-8A11B8764C91}"/>
              </a:ext>
            </a:extLst>
          </p:cNvPr>
          <p:cNvPicPr>
            <a:picLocks noChangeAspect="1"/>
          </p:cNvPicPr>
          <p:nvPr userDrawn="1"/>
        </p:nvPicPr>
        <p:blipFill>
          <a:blip r:embed="rId3"/>
          <a:stretch>
            <a:fillRect/>
          </a:stretch>
        </p:blipFill>
        <p:spPr>
          <a:xfrm>
            <a:off x="5326909" y="4058347"/>
            <a:ext cx="1538179" cy="1532194"/>
          </a:xfrm>
          <a:prstGeom prst="rect">
            <a:avLst/>
          </a:prstGeom>
        </p:spPr>
      </p:pic>
      <p:pic>
        <p:nvPicPr>
          <p:cNvPr id="2" name="Picture 2" descr="twitter-logo-transparent-small – RBS banden &amp; velgen">
            <a:extLst>
              <a:ext uri="{FF2B5EF4-FFF2-40B4-BE49-F238E27FC236}">
                <a16:creationId xmlns:a16="http://schemas.microsoft.com/office/drawing/2014/main" id="{3F4D9A18-3D4B-4B20-9A0D-7DA7889026A5}"/>
              </a:ext>
            </a:extLst>
          </p:cNvPr>
          <p:cNvPicPr>
            <a:picLocks noChangeAspect="1" noChangeArrowheads="1"/>
          </p:cNvPicPr>
          <p:nvPr userDrawn="1"/>
        </p:nvPicPr>
        <p:blipFill>
          <a:blip r:embed="rId4">
            <a:biLevel thresh="75000"/>
            <a:extLst>
              <a:ext uri="{28A0092B-C50C-407E-A947-70E740481C1C}">
                <a14:useLocalDpi xmlns:a14="http://schemas.microsoft.com/office/drawing/2010/main" val="0"/>
              </a:ext>
            </a:extLst>
          </a:blip>
          <a:srcRect/>
          <a:stretch>
            <a:fillRect/>
          </a:stretch>
        </p:blipFill>
        <p:spPr bwMode="auto">
          <a:xfrm>
            <a:off x="5882303" y="6200871"/>
            <a:ext cx="430530" cy="33767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BE73F270-1317-41FB-989C-CD5E41BFD6FF}"/>
              </a:ext>
            </a:extLst>
          </p:cNvPr>
          <p:cNvSpPr txBox="1"/>
          <p:nvPr userDrawn="1"/>
        </p:nvSpPr>
        <p:spPr>
          <a:xfrm>
            <a:off x="6312833" y="6129354"/>
            <a:ext cx="1722025" cy="430887"/>
          </a:xfrm>
          <a:prstGeom prst="rect">
            <a:avLst/>
          </a:prstGeom>
          <a:noFill/>
        </p:spPr>
        <p:txBody>
          <a:bodyPr wrap="square">
            <a:spAutoFit/>
          </a:bodyPr>
          <a:lstStyle/>
          <a:p>
            <a:r>
              <a:rPr lang="nl-BE" sz="2200" dirty="0">
                <a:solidFill>
                  <a:schemeClr val="accent6"/>
                </a:solidFill>
                <a:latin typeface="Arial" panose="020B0604020202020204" pitchFamily="34" charset="0"/>
                <a:cs typeface="Arial" panose="020B0604020202020204" pitchFamily="34" charset="0"/>
              </a:rPr>
              <a:t>Kortom vzw</a:t>
            </a:r>
            <a:endParaRPr lang="nl-BE" sz="2200" dirty="0"/>
          </a:p>
        </p:txBody>
      </p:sp>
      <p:pic>
        <p:nvPicPr>
          <p:cNvPr id="4" name="Picture 4">
            <a:extLst>
              <a:ext uri="{FF2B5EF4-FFF2-40B4-BE49-F238E27FC236}">
                <a16:creationId xmlns:a16="http://schemas.microsoft.com/office/drawing/2014/main" id="{E167D82B-0AB6-46ED-99CF-DE09C718D844}"/>
              </a:ext>
            </a:extLst>
          </p:cNvPr>
          <p:cNvPicPr>
            <a:picLocks noChangeAspect="1" noChangeArrowheads="1"/>
          </p:cNvPicPr>
          <p:nvPr userDrawn="1"/>
        </p:nvPicPr>
        <p:blipFill>
          <a:blip r:embed="rId5">
            <a:biLevel thresh="50000"/>
            <a:extLst>
              <a:ext uri="{28A0092B-C50C-407E-A947-70E740481C1C}">
                <a14:useLocalDpi xmlns:a14="http://schemas.microsoft.com/office/drawing/2010/main" val="0"/>
              </a:ext>
            </a:extLst>
          </a:blip>
          <a:srcRect/>
          <a:stretch>
            <a:fillRect/>
          </a:stretch>
        </p:blipFill>
        <p:spPr bwMode="auto">
          <a:xfrm>
            <a:off x="5422666" y="6163692"/>
            <a:ext cx="384278" cy="3842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acebook logo met afgeronde hoeken | Gratis Iconen">
            <a:extLst>
              <a:ext uri="{FF2B5EF4-FFF2-40B4-BE49-F238E27FC236}">
                <a16:creationId xmlns:a16="http://schemas.microsoft.com/office/drawing/2014/main" id="{B3963D24-1BD1-489E-95F2-DB6F849C6E5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12082" y="6163691"/>
            <a:ext cx="384278" cy="3842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nstagram Gratis Pictogram van Flat Social">
            <a:extLst>
              <a:ext uri="{FF2B5EF4-FFF2-40B4-BE49-F238E27FC236}">
                <a16:creationId xmlns:a16="http://schemas.microsoft.com/office/drawing/2014/main" id="{BFC1A8AC-1B0B-4F8A-9BDB-22389165F98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961545" y="6163690"/>
            <a:ext cx="404615" cy="404615"/>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E277C4BD-988A-44D5-A54C-A12AA3B55757}"/>
              </a:ext>
            </a:extLst>
          </p:cNvPr>
          <p:cNvSpPr txBox="1"/>
          <p:nvPr userDrawn="1"/>
        </p:nvSpPr>
        <p:spPr>
          <a:xfrm>
            <a:off x="4729815" y="2144185"/>
            <a:ext cx="2548521" cy="1553054"/>
          </a:xfrm>
          <a:prstGeom prst="rect">
            <a:avLst/>
          </a:prstGeom>
          <a:noFill/>
        </p:spPr>
        <p:txBody>
          <a:bodyPr wrap="square" rtlCol="0">
            <a:spAutoFit/>
          </a:bodyPr>
          <a:lstStyle/>
          <a:p>
            <a:pPr algn="ctr">
              <a:lnSpc>
                <a:spcPct val="150000"/>
              </a:lnSpc>
              <a:spcBef>
                <a:spcPts val="1200"/>
              </a:spcBef>
              <a:spcAft>
                <a:spcPts val="1800"/>
              </a:spcAft>
            </a:pPr>
            <a:r>
              <a:rPr lang="nl-BE" sz="2200" dirty="0">
                <a:solidFill>
                  <a:schemeClr val="accent6"/>
                </a:solidFill>
                <a:latin typeface="Arial" panose="020B0604020202020204" pitchFamily="34" charset="0"/>
                <a:cs typeface="Arial" panose="020B0604020202020204" pitchFamily="34" charset="0"/>
              </a:rPr>
              <a:t>info@kortom.be</a:t>
            </a:r>
            <a:br>
              <a:rPr lang="nl-BE" sz="2200" dirty="0">
                <a:solidFill>
                  <a:schemeClr val="accent6"/>
                </a:solidFill>
                <a:latin typeface="Arial" panose="020B0604020202020204" pitchFamily="34" charset="0"/>
                <a:cs typeface="Arial" panose="020B0604020202020204" pitchFamily="34" charset="0"/>
              </a:rPr>
            </a:br>
            <a:r>
              <a:rPr lang="nl-BE" sz="2200" dirty="0">
                <a:solidFill>
                  <a:schemeClr val="accent6"/>
                </a:solidFill>
                <a:latin typeface="Arial" panose="020B0604020202020204" pitchFamily="34" charset="0"/>
                <a:cs typeface="Arial" panose="020B0604020202020204" pitchFamily="34" charset="0"/>
              </a:rPr>
              <a:t>050 31 14 31</a:t>
            </a:r>
            <a:br>
              <a:rPr lang="nl-BE" sz="2200" dirty="0">
                <a:solidFill>
                  <a:schemeClr val="accent6"/>
                </a:solidFill>
                <a:latin typeface="Arial" panose="020B0604020202020204" pitchFamily="34" charset="0"/>
                <a:cs typeface="Arial" panose="020B0604020202020204" pitchFamily="34" charset="0"/>
              </a:rPr>
            </a:br>
            <a:r>
              <a:rPr lang="nl-BE" sz="2200" dirty="0">
                <a:solidFill>
                  <a:schemeClr val="accent6"/>
                </a:solidFill>
                <a:latin typeface="Arial" panose="020B0604020202020204" pitchFamily="34" charset="0"/>
                <a:cs typeface="Arial" panose="020B0604020202020204" pitchFamily="34" charset="0"/>
              </a:rPr>
              <a:t>www.kortom.be</a:t>
            </a:r>
          </a:p>
        </p:txBody>
      </p:sp>
      <p:sp>
        <p:nvSpPr>
          <p:cNvPr id="21" name="Tekstvak 20">
            <a:extLst>
              <a:ext uri="{FF2B5EF4-FFF2-40B4-BE49-F238E27FC236}">
                <a16:creationId xmlns:a16="http://schemas.microsoft.com/office/drawing/2014/main" id="{F118341A-100D-4C08-9245-B931357B6AFB}"/>
              </a:ext>
            </a:extLst>
          </p:cNvPr>
          <p:cNvSpPr txBox="1"/>
          <p:nvPr userDrawn="1"/>
        </p:nvSpPr>
        <p:spPr>
          <a:xfrm>
            <a:off x="914398" y="1016980"/>
            <a:ext cx="10363200" cy="800219"/>
          </a:xfrm>
          <a:prstGeom prst="rect">
            <a:avLst/>
          </a:prstGeom>
          <a:noFill/>
        </p:spPr>
        <p:txBody>
          <a:bodyPr wrap="square" rtlCol="0">
            <a:spAutoFit/>
          </a:bodyPr>
          <a:lstStyle/>
          <a:p>
            <a:pPr algn="ctr"/>
            <a:r>
              <a:rPr lang="nl-BE" sz="4600" b="1" dirty="0">
                <a:solidFill>
                  <a:srgbClr val="127B90"/>
                </a:solidFill>
                <a:latin typeface="Arial" panose="020B0604020202020204" pitchFamily="34" charset="0"/>
                <a:cs typeface="Arial" panose="020B0604020202020204" pitchFamily="34" charset="0"/>
              </a:rPr>
              <a:t>Wil je ons contacteren?</a:t>
            </a:r>
          </a:p>
        </p:txBody>
      </p:sp>
    </p:spTree>
    <p:extLst>
      <p:ext uri="{BB962C8B-B14F-4D97-AF65-F5344CB8AC3E}">
        <p14:creationId xmlns:p14="http://schemas.microsoft.com/office/powerpoint/2010/main" val="286033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indslide">
    <p:spTree>
      <p:nvGrpSpPr>
        <p:cNvPr id="1" name=""/>
        <p:cNvGrpSpPr/>
        <p:nvPr/>
      </p:nvGrpSpPr>
      <p:grpSpPr>
        <a:xfrm>
          <a:off x="0" y="0"/>
          <a:ext cx="0" cy="0"/>
          <a:chOff x="0" y="0"/>
          <a:chExt cx="0" cy="0"/>
        </a:xfrm>
      </p:grpSpPr>
      <p:pic>
        <p:nvPicPr>
          <p:cNvPr id="12" name="Picture 11" descr="VORM BLAUW_LR.jpg"/>
          <p:cNvPicPr>
            <a:picLocks noChangeAspect="1"/>
          </p:cNvPicPr>
          <p:nvPr userDrawn="1"/>
        </p:nvPicPr>
        <p:blipFill>
          <a:blip r:embed="rId2"/>
          <a:srcRect l="82548"/>
          <a:stretch>
            <a:fillRect/>
          </a:stretch>
        </p:blipFill>
        <p:spPr>
          <a:xfrm rot="5400000">
            <a:off x="7780856" y="-1680521"/>
            <a:ext cx="491089" cy="3852132"/>
          </a:xfrm>
          <a:prstGeom prst="rect">
            <a:avLst/>
          </a:prstGeom>
        </p:spPr>
      </p:pic>
      <p:pic>
        <p:nvPicPr>
          <p:cNvPr id="13" name="Picture 12" descr="VORM BLAUW_LR.jpg"/>
          <p:cNvPicPr>
            <a:picLocks noChangeAspect="1"/>
          </p:cNvPicPr>
          <p:nvPr userDrawn="1"/>
        </p:nvPicPr>
        <p:blipFill>
          <a:blip r:embed="rId2"/>
          <a:srcRect t="77464" r="43261"/>
          <a:stretch>
            <a:fillRect/>
          </a:stretch>
        </p:blipFill>
        <p:spPr>
          <a:xfrm>
            <a:off x="9256891" y="0"/>
            <a:ext cx="2935109" cy="897656"/>
          </a:xfrm>
          <a:prstGeom prst="rect">
            <a:avLst/>
          </a:prstGeom>
        </p:spPr>
      </p:pic>
      <p:sp>
        <p:nvSpPr>
          <p:cNvPr id="7" name="Title 1">
            <a:extLst>
              <a:ext uri="{FF2B5EF4-FFF2-40B4-BE49-F238E27FC236}">
                <a16:creationId xmlns:a16="http://schemas.microsoft.com/office/drawing/2014/main" id="{4480912F-5519-423D-B908-607FFA397AD8}"/>
              </a:ext>
            </a:extLst>
          </p:cNvPr>
          <p:cNvSpPr>
            <a:spLocks noGrp="1"/>
          </p:cNvSpPr>
          <p:nvPr>
            <p:ph type="ctrTitle"/>
          </p:nvPr>
        </p:nvSpPr>
        <p:spPr>
          <a:xfrm>
            <a:off x="914399" y="3129742"/>
            <a:ext cx="10363200" cy="853305"/>
          </a:xfrm>
        </p:spPr>
        <p:txBody>
          <a:bodyPr anchor="t">
            <a:normAutofit/>
          </a:bodyPr>
          <a:lstStyle>
            <a:lvl1pPr>
              <a:defRPr sz="4000">
                <a:solidFill>
                  <a:srgbClr val="127B90"/>
                </a:solidFill>
              </a:defRPr>
            </a:lvl1pPr>
          </a:lstStyle>
          <a:p>
            <a:r>
              <a:rPr lang="nl-NL"/>
              <a:t>Klik om stijl te bewerken</a:t>
            </a:r>
            <a:endParaRPr lang="en-US"/>
          </a:p>
        </p:txBody>
      </p:sp>
      <p:pic>
        <p:nvPicPr>
          <p:cNvPr id="9" name="Picture 7" descr="KORTOM_blauw_rgb.png">
            <a:extLst>
              <a:ext uri="{FF2B5EF4-FFF2-40B4-BE49-F238E27FC236}">
                <a16:creationId xmlns:a16="http://schemas.microsoft.com/office/drawing/2014/main" id="{B0548BFF-B929-4261-9385-8A11B8764C91}"/>
              </a:ext>
            </a:extLst>
          </p:cNvPr>
          <p:cNvPicPr>
            <a:picLocks noChangeAspect="1"/>
          </p:cNvPicPr>
          <p:nvPr userDrawn="1"/>
        </p:nvPicPr>
        <p:blipFill>
          <a:blip r:embed="rId3"/>
          <a:stretch>
            <a:fillRect/>
          </a:stretch>
        </p:blipFill>
        <p:spPr>
          <a:xfrm>
            <a:off x="5326909" y="4984452"/>
            <a:ext cx="1538179" cy="15321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7D15737-25EF-C645-94DE-719A75B78FA2}" type="datetime1">
              <a:rPr lang="en-US" smtClean="0"/>
              <a:t>11/15/2023</a:t>
            </a:fld>
            <a:endParaRPr lang="en-US"/>
          </a:p>
        </p:txBody>
      </p:sp>
      <p:sp>
        <p:nvSpPr>
          <p:cNvPr id="5" name="Footer Placeholder 4"/>
          <p:cNvSpPr>
            <a:spLocks noGrp="1"/>
          </p:cNvSpPr>
          <p:nvPr>
            <p:ph type="ftr" sz="quarter" idx="11"/>
          </p:nvPr>
        </p:nvSpPr>
        <p:spPr/>
        <p:txBody>
          <a:bodyPr/>
          <a:lstStyle/>
          <a:p>
            <a:r>
              <a:rPr lang="en-US"/>
              <a:t>PPT KORTOM</a:t>
            </a:r>
          </a:p>
        </p:txBody>
      </p:sp>
      <p:sp>
        <p:nvSpPr>
          <p:cNvPr id="6" name="Slide Number Placeholder 5"/>
          <p:cNvSpPr>
            <a:spLocks noGrp="1"/>
          </p:cNvSpPr>
          <p:nvPr>
            <p:ph type="sldNum" sz="quarter" idx="12"/>
          </p:nvPr>
        </p:nvSpPr>
        <p:spPr/>
        <p:txBody>
          <a:bodyPr/>
          <a:lstStyle/>
          <a:p>
            <a:fld id="{B676B1B3-A7FD-4D06-B604-E43719272295}" type="slidenum">
              <a:rPr lang="en-US" smtClean="0"/>
              <a:pPr/>
              <a:t>‹nr.›</a:t>
            </a:fld>
            <a:endParaRPr lang="en-US"/>
          </a:p>
        </p:txBody>
      </p:sp>
    </p:spTree>
    <p:extLst>
      <p:ext uri="{BB962C8B-B14F-4D97-AF65-F5344CB8AC3E}">
        <p14:creationId xmlns:p14="http://schemas.microsoft.com/office/powerpoint/2010/main" val="151712382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7D15737-25EF-C645-94DE-719A75B78FA2}" type="datetime1">
              <a:rPr lang="en-US" smtClean="0"/>
              <a:t>11/15/2023</a:t>
            </a:fld>
            <a:endParaRPr lang="en-US"/>
          </a:p>
        </p:txBody>
      </p:sp>
      <p:sp>
        <p:nvSpPr>
          <p:cNvPr id="6" name="Footer Placeholder 5"/>
          <p:cNvSpPr>
            <a:spLocks noGrp="1"/>
          </p:cNvSpPr>
          <p:nvPr>
            <p:ph type="ftr" sz="quarter" idx="11"/>
          </p:nvPr>
        </p:nvSpPr>
        <p:spPr/>
        <p:txBody>
          <a:bodyPr/>
          <a:lstStyle/>
          <a:p>
            <a:r>
              <a:rPr lang="en-US"/>
              <a:t>PPT KORTOM</a:t>
            </a:r>
          </a:p>
        </p:txBody>
      </p:sp>
      <p:sp>
        <p:nvSpPr>
          <p:cNvPr id="7" name="Slide Number Placeholder 6"/>
          <p:cNvSpPr>
            <a:spLocks noGrp="1"/>
          </p:cNvSpPr>
          <p:nvPr>
            <p:ph type="sldNum" sz="quarter" idx="12"/>
          </p:nvPr>
        </p:nvSpPr>
        <p:spPr/>
        <p:txBody>
          <a:bodyPr/>
          <a:lstStyle/>
          <a:p>
            <a:fld id="{B676B1B3-A7FD-4D06-B604-E43719272295}" type="slidenum">
              <a:rPr lang="en-US" smtClean="0"/>
              <a:pPr/>
              <a:t>‹nr.›</a:t>
            </a:fld>
            <a:endParaRPr lang="en-US"/>
          </a:p>
        </p:txBody>
      </p:sp>
    </p:spTree>
    <p:extLst>
      <p:ext uri="{BB962C8B-B14F-4D97-AF65-F5344CB8AC3E}">
        <p14:creationId xmlns:p14="http://schemas.microsoft.com/office/powerpoint/2010/main" val="99630639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7D15737-25EF-C645-94DE-719A75B78FA2}" type="datetime1">
              <a:rPr lang="en-US" smtClean="0"/>
              <a:t>11/15/2023</a:t>
            </a:fld>
            <a:endParaRPr lang="en-US"/>
          </a:p>
        </p:txBody>
      </p:sp>
      <p:sp>
        <p:nvSpPr>
          <p:cNvPr id="8" name="Footer Placeholder 7"/>
          <p:cNvSpPr>
            <a:spLocks noGrp="1"/>
          </p:cNvSpPr>
          <p:nvPr>
            <p:ph type="ftr" sz="quarter" idx="11"/>
          </p:nvPr>
        </p:nvSpPr>
        <p:spPr/>
        <p:txBody>
          <a:bodyPr/>
          <a:lstStyle/>
          <a:p>
            <a:r>
              <a:rPr lang="en-US"/>
              <a:t>PPT KORTOM</a:t>
            </a:r>
          </a:p>
        </p:txBody>
      </p:sp>
      <p:sp>
        <p:nvSpPr>
          <p:cNvPr id="9" name="Slide Number Placeholder 8"/>
          <p:cNvSpPr>
            <a:spLocks noGrp="1"/>
          </p:cNvSpPr>
          <p:nvPr>
            <p:ph type="sldNum" sz="quarter" idx="12"/>
          </p:nvPr>
        </p:nvSpPr>
        <p:spPr/>
        <p:txBody>
          <a:bodyPr/>
          <a:lstStyle/>
          <a:p>
            <a:fld id="{B676B1B3-A7FD-4D06-B604-E43719272295}" type="slidenum">
              <a:rPr lang="en-US" smtClean="0"/>
              <a:pPr/>
              <a:t>‹nr.›</a:t>
            </a:fld>
            <a:endParaRPr lang="en-US"/>
          </a:p>
        </p:txBody>
      </p:sp>
    </p:spTree>
    <p:extLst>
      <p:ext uri="{BB962C8B-B14F-4D97-AF65-F5344CB8AC3E}">
        <p14:creationId xmlns:p14="http://schemas.microsoft.com/office/powerpoint/2010/main" val="16998386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7D15737-25EF-C645-94DE-719A75B78FA2}" type="datetime1">
              <a:rPr lang="en-US" smtClean="0"/>
              <a:t>11/15/2023</a:t>
            </a:fld>
            <a:endParaRPr lang="en-US"/>
          </a:p>
        </p:txBody>
      </p:sp>
      <p:sp>
        <p:nvSpPr>
          <p:cNvPr id="4" name="Footer Placeholder 3"/>
          <p:cNvSpPr>
            <a:spLocks noGrp="1"/>
          </p:cNvSpPr>
          <p:nvPr>
            <p:ph type="ftr" sz="quarter" idx="11"/>
          </p:nvPr>
        </p:nvSpPr>
        <p:spPr/>
        <p:txBody>
          <a:bodyPr/>
          <a:lstStyle/>
          <a:p>
            <a:r>
              <a:rPr lang="en-US"/>
              <a:t>PPT KORTOM</a:t>
            </a:r>
          </a:p>
        </p:txBody>
      </p:sp>
      <p:sp>
        <p:nvSpPr>
          <p:cNvPr id="5" name="Slide Number Placeholder 4"/>
          <p:cNvSpPr>
            <a:spLocks noGrp="1"/>
          </p:cNvSpPr>
          <p:nvPr>
            <p:ph type="sldNum" sz="quarter" idx="12"/>
          </p:nvPr>
        </p:nvSpPr>
        <p:spPr/>
        <p:txBody>
          <a:bodyPr/>
          <a:lstStyle/>
          <a:p>
            <a:fld id="{B676B1B3-A7FD-4D06-B604-E43719272295}" type="slidenum">
              <a:rPr lang="en-US" smtClean="0"/>
              <a:pPr/>
              <a:t>‹nr.›</a:t>
            </a:fld>
            <a:endParaRPr lang="en-US"/>
          </a:p>
        </p:txBody>
      </p:sp>
    </p:spTree>
    <p:extLst>
      <p:ext uri="{BB962C8B-B14F-4D97-AF65-F5344CB8AC3E}">
        <p14:creationId xmlns:p14="http://schemas.microsoft.com/office/powerpoint/2010/main" val="337290912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15737-25EF-C645-94DE-719A75B78FA2}" type="datetime1">
              <a:rPr lang="en-US" smtClean="0"/>
              <a:t>11/15/2023</a:t>
            </a:fld>
            <a:endParaRPr lang="en-US"/>
          </a:p>
        </p:txBody>
      </p:sp>
      <p:sp>
        <p:nvSpPr>
          <p:cNvPr id="3" name="Footer Placeholder 2"/>
          <p:cNvSpPr>
            <a:spLocks noGrp="1"/>
          </p:cNvSpPr>
          <p:nvPr>
            <p:ph type="ftr" sz="quarter" idx="11"/>
          </p:nvPr>
        </p:nvSpPr>
        <p:spPr/>
        <p:txBody>
          <a:bodyPr/>
          <a:lstStyle/>
          <a:p>
            <a:r>
              <a:rPr lang="en-US"/>
              <a:t>PPT KORTOM</a:t>
            </a:r>
          </a:p>
        </p:txBody>
      </p:sp>
      <p:sp>
        <p:nvSpPr>
          <p:cNvPr id="4" name="Slide Number Placeholder 3"/>
          <p:cNvSpPr>
            <a:spLocks noGrp="1"/>
          </p:cNvSpPr>
          <p:nvPr>
            <p:ph type="sldNum" sz="quarter" idx="12"/>
          </p:nvPr>
        </p:nvSpPr>
        <p:spPr/>
        <p:txBody>
          <a:bodyPr/>
          <a:lstStyle/>
          <a:p>
            <a:fld id="{B676B1B3-A7FD-4D06-B604-E43719272295}" type="slidenum">
              <a:rPr lang="en-US" smtClean="0"/>
              <a:pPr/>
              <a:t>‹nr.›</a:t>
            </a:fld>
            <a:endParaRPr lang="en-US"/>
          </a:p>
        </p:txBody>
      </p:sp>
    </p:spTree>
    <p:extLst>
      <p:ext uri="{BB962C8B-B14F-4D97-AF65-F5344CB8AC3E}">
        <p14:creationId xmlns:p14="http://schemas.microsoft.com/office/powerpoint/2010/main" val="94327191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7D15737-25EF-C645-94DE-719A75B78FA2}" type="datetime1">
              <a:rPr lang="en-US" smtClean="0"/>
              <a:t>11/15/2023</a:t>
            </a:fld>
            <a:endParaRPr lang="en-US"/>
          </a:p>
        </p:txBody>
      </p:sp>
      <p:sp>
        <p:nvSpPr>
          <p:cNvPr id="6" name="Footer Placeholder 5"/>
          <p:cNvSpPr>
            <a:spLocks noGrp="1"/>
          </p:cNvSpPr>
          <p:nvPr>
            <p:ph type="ftr" sz="quarter" idx="11"/>
          </p:nvPr>
        </p:nvSpPr>
        <p:spPr/>
        <p:txBody>
          <a:bodyPr/>
          <a:lstStyle/>
          <a:p>
            <a:r>
              <a:rPr lang="en-US"/>
              <a:t>PPT KORTOM</a:t>
            </a:r>
          </a:p>
        </p:txBody>
      </p:sp>
      <p:sp>
        <p:nvSpPr>
          <p:cNvPr id="7" name="Slide Number Placeholder 6"/>
          <p:cNvSpPr>
            <a:spLocks noGrp="1"/>
          </p:cNvSpPr>
          <p:nvPr>
            <p:ph type="sldNum" sz="quarter" idx="12"/>
          </p:nvPr>
        </p:nvSpPr>
        <p:spPr/>
        <p:txBody>
          <a:bodyPr/>
          <a:lstStyle/>
          <a:p>
            <a:fld id="{B676B1B3-A7FD-4D06-B604-E43719272295}" type="slidenum">
              <a:rPr lang="en-US" smtClean="0"/>
              <a:pPr/>
              <a:t>‹nr.›</a:t>
            </a:fld>
            <a:endParaRPr lang="en-US"/>
          </a:p>
        </p:txBody>
      </p:sp>
    </p:spTree>
    <p:extLst>
      <p:ext uri="{BB962C8B-B14F-4D97-AF65-F5344CB8AC3E}">
        <p14:creationId xmlns:p14="http://schemas.microsoft.com/office/powerpoint/2010/main" val="50925093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7D15737-25EF-C645-94DE-719A75B78FA2}" type="datetime1">
              <a:rPr lang="en-US" smtClean="0"/>
              <a:t>11/15/2023</a:t>
            </a:fld>
            <a:endParaRPr lang="en-US"/>
          </a:p>
        </p:txBody>
      </p:sp>
      <p:sp>
        <p:nvSpPr>
          <p:cNvPr id="6" name="Footer Placeholder 5"/>
          <p:cNvSpPr>
            <a:spLocks noGrp="1"/>
          </p:cNvSpPr>
          <p:nvPr>
            <p:ph type="ftr" sz="quarter" idx="11"/>
          </p:nvPr>
        </p:nvSpPr>
        <p:spPr/>
        <p:txBody>
          <a:bodyPr/>
          <a:lstStyle/>
          <a:p>
            <a:r>
              <a:rPr lang="en-US"/>
              <a:t>PPT KORTOM</a:t>
            </a:r>
          </a:p>
        </p:txBody>
      </p:sp>
      <p:sp>
        <p:nvSpPr>
          <p:cNvPr id="7" name="Slide Number Placeholder 6"/>
          <p:cNvSpPr>
            <a:spLocks noGrp="1"/>
          </p:cNvSpPr>
          <p:nvPr>
            <p:ph type="sldNum" sz="quarter" idx="12"/>
          </p:nvPr>
        </p:nvSpPr>
        <p:spPr/>
        <p:txBody>
          <a:bodyPr/>
          <a:lstStyle/>
          <a:p>
            <a:fld id="{B676B1B3-A7FD-4D06-B604-E43719272295}" type="slidenum">
              <a:rPr lang="en-US" smtClean="0"/>
              <a:pPr/>
              <a:t>‹nr.›</a:t>
            </a:fld>
            <a:endParaRPr lang="en-US"/>
          </a:p>
        </p:txBody>
      </p:sp>
    </p:spTree>
    <p:extLst>
      <p:ext uri="{BB962C8B-B14F-4D97-AF65-F5344CB8AC3E}">
        <p14:creationId xmlns:p14="http://schemas.microsoft.com/office/powerpoint/2010/main" val="303924012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15737-25EF-C645-94DE-719A75B78FA2}" type="datetime1">
              <a:rPr lang="en-US" smtClean="0"/>
              <a:t>11/15/2023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PPT KORTOM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6B1B3-A7FD-4D06-B604-E43719272295}" type="slidenum">
              <a:rPr lang="en-US" smtClean="0"/>
              <a:pPr/>
              <a:t>‹nr.›</a:t>
            </a:fld>
            <a:endParaRPr lang="en-US"/>
          </a:p>
        </p:txBody>
      </p:sp>
    </p:spTree>
    <p:extLst>
      <p:ext uri="{BB962C8B-B14F-4D97-AF65-F5344CB8AC3E}">
        <p14:creationId xmlns:p14="http://schemas.microsoft.com/office/powerpoint/2010/main" val="397201945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673" r:id="rId12"/>
    <p:sldLayoutId id="2147483679" r:id="rId13"/>
    <p:sldLayoutId id="2147483674" r:id="rId14"/>
    <p:sldLayoutId id="2147483669" r:id="rId15"/>
    <p:sldLayoutId id="2147483672" r:id="rId16"/>
    <p:sldLayoutId id="2147483680" r:id="rId17"/>
    <p:sldLayoutId id="2147483676" r:id="rId18"/>
    <p:sldLayoutId id="2147483677" r:id="rId19"/>
    <p:sldLayoutId id="2147483684" r:id="rId20"/>
    <p:sldLayoutId id="2147483688" r:id="rId21"/>
    <p:sldLayoutId id="2147483685" r:id="rId22"/>
    <p:sldLayoutId id="2147483686" r:id="rId23"/>
    <p:sldLayoutId id="2147483687" r:id="rId24"/>
    <p:sldLayoutId id="2147483683" r:id="rId25"/>
    <p:sldLayoutId id="2147483665"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FD1F7-CF32-1E81-C8A0-AE0F8944F799}"/>
              </a:ext>
            </a:extLst>
          </p:cNvPr>
          <p:cNvSpPr>
            <a:spLocks noGrp="1"/>
          </p:cNvSpPr>
          <p:nvPr>
            <p:ph type="ctrTitle"/>
          </p:nvPr>
        </p:nvSpPr>
        <p:spPr/>
        <p:txBody>
          <a:bodyPr/>
          <a:lstStyle/>
          <a:p>
            <a:r>
              <a:rPr lang="nl-BE" dirty="0">
                <a:solidFill>
                  <a:srgbClr val="127B90"/>
                </a:solidFill>
              </a:rPr>
              <a:t>Visie van het magazine</a:t>
            </a:r>
          </a:p>
        </p:txBody>
      </p:sp>
      <p:sp>
        <p:nvSpPr>
          <p:cNvPr id="3" name="Ondertitel 2">
            <a:extLst>
              <a:ext uri="{FF2B5EF4-FFF2-40B4-BE49-F238E27FC236}">
                <a16:creationId xmlns:a16="http://schemas.microsoft.com/office/drawing/2014/main" id="{00B381EB-7350-6A1F-3351-EBF810628523}"/>
              </a:ext>
            </a:extLst>
          </p:cNvPr>
          <p:cNvSpPr>
            <a:spLocks noGrp="1"/>
          </p:cNvSpPr>
          <p:nvPr>
            <p:ph type="subTitle" idx="1"/>
          </p:nvPr>
        </p:nvSpPr>
        <p:spPr/>
        <p:txBody>
          <a:bodyPr/>
          <a:lstStyle/>
          <a:p>
            <a:r>
              <a:rPr lang="nl-BE" dirty="0">
                <a:solidFill>
                  <a:srgbClr val="6FCBD2"/>
                </a:solidFill>
              </a:rPr>
              <a:t>Een template om je visie in een presentatie te gieten</a:t>
            </a:r>
          </a:p>
        </p:txBody>
      </p:sp>
      <p:sp>
        <p:nvSpPr>
          <p:cNvPr id="6" name="Tijdelijke aanduiding voor dianummer 5">
            <a:extLst>
              <a:ext uri="{FF2B5EF4-FFF2-40B4-BE49-F238E27FC236}">
                <a16:creationId xmlns:a16="http://schemas.microsoft.com/office/drawing/2014/main" id="{D8C99D4C-2E79-F20E-8B53-9CD5176DDAD2}"/>
              </a:ext>
            </a:extLst>
          </p:cNvPr>
          <p:cNvSpPr>
            <a:spLocks noGrp="1"/>
          </p:cNvSpPr>
          <p:nvPr>
            <p:ph type="sldNum" sz="quarter" idx="12"/>
          </p:nvPr>
        </p:nvSpPr>
        <p:spPr/>
        <p:txBody>
          <a:bodyPr/>
          <a:lstStyle/>
          <a:p>
            <a:fld id="{B676B1B3-A7FD-4D06-B604-E43719272295}" type="slidenum">
              <a:rPr lang="en-US" smtClean="0"/>
              <a:pPr/>
              <a:t>1</a:t>
            </a:fld>
            <a:endParaRPr lang="en-US" dirty="0"/>
          </a:p>
        </p:txBody>
      </p:sp>
      <p:pic>
        <p:nvPicPr>
          <p:cNvPr id="8" name="Afbeelding 7" descr="Afbeelding met Graphics, schermopname, Lettertype, logo&#10;&#10;Automatisch gegenereerde beschrijving">
            <a:extLst>
              <a:ext uri="{FF2B5EF4-FFF2-40B4-BE49-F238E27FC236}">
                <a16:creationId xmlns:a16="http://schemas.microsoft.com/office/drawing/2014/main" id="{0EF71758-725C-511C-F16E-B8ECF561130A}"/>
              </a:ext>
            </a:extLst>
          </p:cNvPr>
          <p:cNvPicPr>
            <a:picLocks noGrp="1" noRot="1" noChangeAspect="1" noMove="1" noResize="1" noEditPoints="1" noAdjustHandles="1" noChangeArrowheads="1" noChangeShapeType="1" noCrop="1"/>
          </p:cNvPicPr>
          <p:nvPr/>
        </p:nvPicPr>
        <p:blipFill>
          <a:blip r:embed="rId2"/>
          <a:stretch>
            <a:fillRect/>
          </a:stretch>
        </p:blipFill>
        <p:spPr>
          <a:xfrm>
            <a:off x="369679" y="5923464"/>
            <a:ext cx="600477" cy="615448"/>
          </a:xfrm>
          <a:prstGeom prst="rect">
            <a:avLst/>
          </a:prstGeom>
        </p:spPr>
      </p:pic>
    </p:spTree>
    <p:extLst>
      <p:ext uri="{BB962C8B-B14F-4D97-AF65-F5344CB8AC3E}">
        <p14:creationId xmlns:p14="http://schemas.microsoft.com/office/powerpoint/2010/main" val="412381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CF046-71AE-D29F-C9A0-D191080E3F43}"/>
              </a:ext>
            </a:extLst>
          </p:cNvPr>
          <p:cNvSpPr>
            <a:spLocks noGrp="1"/>
          </p:cNvSpPr>
          <p:nvPr>
            <p:ph type="title"/>
          </p:nvPr>
        </p:nvSpPr>
        <p:spPr/>
        <p:txBody>
          <a:bodyPr/>
          <a:lstStyle/>
          <a:p>
            <a:r>
              <a:rPr lang="nl-BE" dirty="0">
                <a:solidFill>
                  <a:srgbClr val="127B90"/>
                </a:solidFill>
              </a:rPr>
              <a:t>Hoe is het magazine opgebouwd? </a:t>
            </a:r>
          </a:p>
        </p:txBody>
      </p:sp>
      <p:sp>
        <p:nvSpPr>
          <p:cNvPr id="3" name="Tijdelijke aanduiding voor inhoud 2">
            <a:extLst>
              <a:ext uri="{FF2B5EF4-FFF2-40B4-BE49-F238E27FC236}">
                <a16:creationId xmlns:a16="http://schemas.microsoft.com/office/drawing/2014/main" id="{6417670B-D307-2B03-1762-CC5D5CCE5FEF}"/>
              </a:ext>
            </a:extLst>
          </p:cNvPr>
          <p:cNvSpPr>
            <a:spLocks noGrp="1"/>
          </p:cNvSpPr>
          <p:nvPr>
            <p:ph idx="1"/>
          </p:nvPr>
        </p:nvSpPr>
        <p:spPr/>
        <p:txBody>
          <a:bodyPr/>
          <a:lstStyle/>
          <a:p>
            <a:pPr marL="0" indent="0">
              <a:buNone/>
            </a:pPr>
            <a:endParaRPr lang="nl-BE" dirty="0">
              <a:solidFill>
                <a:srgbClr val="6FCBD2"/>
              </a:solidFill>
            </a:endParaRPr>
          </a:p>
          <a:p>
            <a:pPr marL="0" indent="0">
              <a:buNone/>
            </a:pPr>
            <a:endParaRPr lang="nl-BE" dirty="0">
              <a:solidFill>
                <a:srgbClr val="6FCBD2"/>
              </a:solidFill>
            </a:endParaRPr>
          </a:p>
        </p:txBody>
      </p:sp>
      <p:sp>
        <p:nvSpPr>
          <p:cNvPr id="6" name="Tijdelijke aanduiding voor dianummer 5">
            <a:extLst>
              <a:ext uri="{FF2B5EF4-FFF2-40B4-BE49-F238E27FC236}">
                <a16:creationId xmlns:a16="http://schemas.microsoft.com/office/drawing/2014/main" id="{DE993971-FD1E-1A37-02F7-B77027C87B3D}"/>
              </a:ext>
            </a:extLst>
          </p:cNvPr>
          <p:cNvSpPr>
            <a:spLocks noGrp="1"/>
          </p:cNvSpPr>
          <p:nvPr>
            <p:ph type="sldNum" sz="quarter" idx="12"/>
          </p:nvPr>
        </p:nvSpPr>
        <p:spPr/>
        <p:txBody>
          <a:bodyPr/>
          <a:lstStyle/>
          <a:p>
            <a:fld id="{B676B1B3-A7FD-4D06-B604-E43719272295}" type="slidenum">
              <a:rPr lang="en-US" smtClean="0"/>
              <a:pPr/>
              <a:t>10</a:t>
            </a:fld>
            <a:endParaRPr lang="en-US"/>
          </a:p>
        </p:txBody>
      </p:sp>
      <p:pic>
        <p:nvPicPr>
          <p:cNvPr id="7" name="Afbeelding 6" descr="Afbeelding met Graphics, schermopname, Lettertype, logo&#10;&#10;Automatisch gegenereerde beschrijving">
            <a:extLst>
              <a:ext uri="{FF2B5EF4-FFF2-40B4-BE49-F238E27FC236}">
                <a16:creationId xmlns:a16="http://schemas.microsoft.com/office/drawing/2014/main" id="{7086F902-70DF-B907-310E-A66CB3809D31}"/>
              </a:ext>
            </a:extLst>
          </p:cNvPr>
          <p:cNvPicPr>
            <a:picLocks noGrp="1" noRot="1" noMove="1" noResize="1" noEditPoints="1" noAdjustHandles="1" noChangeArrowheads="1" noChangeShapeType="1" noCrop="1"/>
          </p:cNvPicPr>
          <p:nvPr/>
        </p:nvPicPr>
        <p:blipFill>
          <a:blip r:embed="rId3"/>
          <a:stretch>
            <a:fillRect/>
          </a:stretch>
        </p:blipFill>
        <p:spPr>
          <a:xfrm>
            <a:off x="369679" y="5923464"/>
            <a:ext cx="600477" cy="615448"/>
          </a:xfrm>
          <a:prstGeom prst="rect">
            <a:avLst/>
          </a:prstGeom>
        </p:spPr>
      </p:pic>
      <p:sp>
        <p:nvSpPr>
          <p:cNvPr id="8" name="Tijdelijke aanduiding voor inhoud 2">
            <a:extLst>
              <a:ext uri="{FF2B5EF4-FFF2-40B4-BE49-F238E27FC236}">
                <a16:creationId xmlns:a16="http://schemas.microsoft.com/office/drawing/2014/main" id="{5330BC37-67FE-0577-991D-B1771C4B027F}"/>
              </a:ext>
            </a:extLst>
          </p:cNvPr>
          <p:cNvSpPr txBox="1">
            <a:spLocks/>
          </p:cNvSpPr>
          <p:nvPr/>
        </p:nvSpPr>
        <p:spPr>
          <a:xfrm>
            <a:off x="838200" y="1817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p:txBody>
      </p:sp>
      <p:sp>
        <p:nvSpPr>
          <p:cNvPr id="4" name="Tijdelijke aanduiding voor inhoud 2">
            <a:extLst>
              <a:ext uri="{FF2B5EF4-FFF2-40B4-BE49-F238E27FC236}">
                <a16:creationId xmlns:a16="http://schemas.microsoft.com/office/drawing/2014/main" id="{110DB0D6-53C3-440D-3901-180F7E4FF54E}"/>
              </a:ext>
            </a:extLst>
          </p:cNvPr>
          <p:cNvSpPr txBox="1">
            <a:spLocks/>
          </p:cNvSpPr>
          <p:nvPr/>
        </p:nvSpPr>
        <p:spPr>
          <a:xfrm>
            <a:off x="838200" y="156418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solidFill>
                  <a:srgbClr val="6FCBD2"/>
                </a:solidFill>
              </a:rPr>
              <a:t>Bladopening - de eerste pagina’ van het magazine - bestaat uit:</a:t>
            </a:r>
          </a:p>
          <a:p>
            <a:pPr lvl="1"/>
            <a:r>
              <a:rPr lang="nl-BE" dirty="0">
                <a:solidFill>
                  <a:schemeClr val="bg1">
                    <a:lumMod val="50000"/>
                  </a:schemeClr>
                </a:solidFill>
              </a:rPr>
              <a:t>…</a:t>
            </a:r>
          </a:p>
          <a:p>
            <a:pPr marL="0" indent="0">
              <a:buFont typeface="Arial" panose="020B0604020202020204" pitchFamily="34" charset="0"/>
              <a:buNone/>
            </a:pPr>
            <a:r>
              <a:rPr lang="nl-BE" dirty="0">
                <a:solidFill>
                  <a:srgbClr val="6FCBD2"/>
                </a:solidFill>
              </a:rPr>
              <a:t>Bladkern - de hoofdbrok van het magazine - bestaat uit:</a:t>
            </a:r>
          </a:p>
          <a:p>
            <a:pPr lvl="1"/>
            <a:r>
              <a:rPr lang="nl-BE" dirty="0">
                <a:solidFill>
                  <a:schemeClr val="bg1">
                    <a:lumMod val="50000"/>
                  </a:schemeClr>
                </a:solidFill>
              </a:rPr>
              <a:t>…</a:t>
            </a:r>
          </a:p>
          <a:p>
            <a:pPr marL="0" indent="0">
              <a:buFont typeface="Arial" panose="020B0604020202020204" pitchFamily="34" charset="0"/>
              <a:buNone/>
            </a:pPr>
            <a:r>
              <a:rPr lang="nl-BE" dirty="0">
                <a:solidFill>
                  <a:srgbClr val="6FCBD2"/>
                </a:solidFill>
              </a:rPr>
              <a:t>Bladsluiting - de laatste pagina’s van het magazine - bestaat uit:</a:t>
            </a:r>
          </a:p>
          <a:p>
            <a:pPr lvl="1"/>
            <a:r>
              <a:rPr lang="nl-BE" dirty="0">
                <a:solidFill>
                  <a:schemeClr val="bg1">
                    <a:lumMod val="50000"/>
                  </a:schemeClr>
                </a:solidFill>
              </a:rPr>
              <a:t>…</a:t>
            </a: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p:txBody>
      </p:sp>
    </p:spTree>
    <p:extLst>
      <p:ext uri="{BB962C8B-B14F-4D97-AF65-F5344CB8AC3E}">
        <p14:creationId xmlns:p14="http://schemas.microsoft.com/office/powerpoint/2010/main" val="268791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CF046-71AE-D29F-C9A0-D191080E3F43}"/>
              </a:ext>
            </a:extLst>
          </p:cNvPr>
          <p:cNvSpPr>
            <a:spLocks noGrp="1"/>
          </p:cNvSpPr>
          <p:nvPr>
            <p:ph type="title"/>
          </p:nvPr>
        </p:nvSpPr>
        <p:spPr/>
        <p:txBody>
          <a:bodyPr/>
          <a:lstStyle/>
          <a:p>
            <a:r>
              <a:rPr lang="nl-BE" dirty="0">
                <a:solidFill>
                  <a:srgbClr val="127B90"/>
                </a:solidFill>
              </a:rPr>
              <a:t>Wat is de timing? </a:t>
            </a:r>
          </a:p>
        </p:txBody>
      </p:sp>
      <p:sp>
        <p:nvSpPr>
          <p:cNvPr id="3" name="Tijdelijke aanduiding voor inhoud 2">
            <a:extLst>
              <a:ext uri="{FF2B5EF4-FFF2-40B4-BE49-F238E27FC236}">
                <a16:creationId xmlns:a16="http://schemas.microsoft.com/office/drawing/2014/main" id="{6417670B-D307-2B03-1762-CC5D5CCE5FEF}"/>
              </a:ext>
            </a:extLst>
          </p:cNvPr>
          <p:cNvSpPr>
            <a:spLocks noGrp="1"/>
          </p:cNvSpPr>
          <p:nvPr>
            <p:ph idx="1"/>
          </p:nvPr>
        </p:nvSpPr>
        <p:spPr/>
        <p:txBody>
          <a:bodyPr/>
          <a:lstStyle/>
          <a:p>
            <a:pPr marL="0" indent="0">
              <a:buNone/>
            </a:pPr>
            <a:endParaRPr lang="nl-BE" dirty="0">
              <a:solidFill>
                <a:srgbClr val="6FCBD2"/>
              </a:solidFill>
            </a:endParaRPr>
          </a:p>
          <a:p>
            <a:pPr marL="0" indent="0">
              <a:buNone/>
            </a:pPr>
            <a:endParaRPr lang="nl-BE" dirty="0">
              <a:solidFill>
                <a:srgbClr val="6FCBD2"/>
              </a:solidFill>
            </a:endParaRPr>
          </a:p>
        </p:txBody>
      </p:sp>
      <p:sp>
        <p:nvSpPr>
          <p:cNvPr id="6" name="Tijdelijke aanduiding voor dianummer 5">
            <a:extLst>
              <a:ext uri="{FF2B5EF4-FFF2-40B4-BE49-F238E27FC236}">
                <a16:creationId xmlns:a16="http://schemas.microsoft.com/office/drawing/2014/main" id="{DE993971-FD1E-1A37-02F7-B77027C87B3D}"/>
              </a:ext>
            </a:extLst>
          </p:cNvPr>
          <p:cNvSpPr>
            <a:spLocks noGrp="1"/>
          </p:cNvSpPr>
          <p:nvPr>
            <p:ph type="sldNum" sz="quarter" idx="12"/>
          </p:nvPr>
        </p:nvSpPr>
        <p:spPr/>
        <p:txBody>
          <a:bodyPr/>
          <a:lstStyle/>
          <a:p>
            <a:fld id="{B676B1B3-A7FD-4D06-B604-E43719272295}" type="slidenum">
              <a:rPr lang="en-US" smtClean="0"/>
              <a:pPr/>
              <a:t>11</a:t>
            </a:fld>
            <a:endParaRPr lang="en-US"/>
          </a:p>
        </p:txBody>
      </p:sp>
      <p:pic>
        <p:nvPicPr>
          <p:cNvPr id="7" name="Afbeelding 6" descr="Afbeelding met Graphics, schermopname, Lettertype, logo&#10;&#10;Automatisch gegenereerde beschrijving">
            <a:extLst>
              <a:ext uri="{FF2B5EF4-FFF2-40B4-BE49-F238E27FC236}">
                <a16:creationId xmlns:a16="http://schemas.microsoft.com/office/drawing/2014/main" id="{7086F902-70DF-B907-310E-A66CB3809D31}"/>
              </a:ext>
            </a:extLst>
          </p:cNvPr>
          <p:cNvPicPr>
            <a:picLocks noGrp="1" noRot="1" noMove="1" noResize="1" noEditPoints="1" noAdjustHandles="1" noChangeArrowheads="1" noChangeShapeType="1" noCrop="1"/>
          </p:cNvPicPr>
          <p:nvPr/>
        </p:nvPicPr>
        <p:blipFill>
          <a:blip r:embed="rId3"/>
          <a:stretch>
            <a:fillRect/>
          </a:stretch>
        </p:blipFill>
        <p:spPr>
          <a:xfrm>
            <a:off x="369679" y="5923464"/>
            <a:ext cx="600477" cy="615448"/>
          </a:xfrm>
          <a:prstGeom prst="rect">
            <a:avLst/>
          </a:prstGeom>
        </p:spPr>
      </p:pic>
      <p:sp>
        <p:nvSpPr>
          <p:cNvPr id="8" name="Tijdelijke aanduiding voor inhoud 2">
            <a:extLst>
              <a:ext uri="{FF2B5EF4-FFF2-40B4-BE49-F238E27FC236}">
                <a16:creationId xmlns:a16="http://schemas.microsoft.com/office/drawing/2014/main" id="{5330BC37-67FE-0577-991D-B1771C4B027F}"/>
              </a:ext>
            </a:extLst>
          </p:cNvPr>
          <p:cNvSpPr txBox="1">
            <a:spLocks/>
          </p:cNvSpPr>
          <p:nvPr/>
        </p:nvSpPr>
        <p:spPr>
          <a:xfrm>
            <a:off x="838200" y="1817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p:txBody>
      </p:sp>
      <p:sp>
        <p:nvSpPr>
          <p:cNvPr id="4" name="Tijdelijke aanduiding voor inhoud 2">
            <a:extLst>
              <a:ext uri="{FF2B5EF4-FFF2-40B4-BE49-F238E27FC236}">
                <a16:creationId xmlns:a16="http://schemas.microsoft.com/office/drawing/2014/main" id="{110DB0D6-53C3-440D-3901-180F7E4FF54E}"/>
              </a:ext>
            </a:extLst>
          </p:cNvPr>
          <p:cNvSpPr txBox="1">
            <a:spLocks/>
          </p:cNvSpPr>
          <p:nvPr/>
        </p:nvSpPr>
        <p:spPr>
          <a:xfrm>
            <a:off x="838200" y="156418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p:txBody>
      </p:sp>
      <p:sp>
        <p:nvSpPr>
          <p:cNvPr id="5" name="Tijdelijke aanduiding voor inhoud 2">
            <a:extLst>
              <a:ext uri="{FF2B5EF4-FFF2-40B4-BE49-F238E27FC236}">
                <a16:creationId xmlns:a16="http://schemas.microsoft.com/office/drawing/2014/main" id="{CE1C4B44-D921-E06A-9263-6EBEAC61A53C}"/>
              </a:ext>
            </a:extLst>
          </p:cNvPr>
          <p:cNvSpPr txBox="1">
            <a:spLocks/>
          </p:cNvSpPr>
          <p:nvPr/>
        </p:nvSpPr>
        <p:spPr>
          <a:xfrm>
            <a:off x="838200" y="171926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solidFill>
                  <a:srgbClr val="6FCBD2"/>
                </a:solidFill>
              </a:rPr>
              <a:t>Aanleveren topics</a:t>
            </a:r>
          </a:p>
          <a:p>
            <a:r>
              <a:rPr lang="nl-BE" dirty="0">
                <a:solidFill>
                  <a:srgbClr val="6FCBD2"/>
                </a:solidFill>
              </a:rPr>
              <a:t>Aanleveren teksten</a:t>
            </a:r>
          </a:p>
          <a:p>
            <a:r>
              <a:rPr lang="nl-BE" dirty="0">
                <a:solidFill>
                  <a:srgbClr val="6FCBD2"/>
                </a:solidFill>
              </a:rPr>
              <a:t>Eindredactie</a:t>
            </a:r>
          </a:p>
          <a:p>
            <a:r>
              <a:rPr lang="nl-BE" dirty="0">
                <a:solidFill>
                  <a:srgbClr val="6FCBD2"/>
                </a:solidFill>
              </a:rPr>
              <a:t>Aanleveren teksten bij de vormgever</a:t>
            </a:r>
          </a:p>
          <a:p>
            <a:r>
              <a:rPr lang="nl-BE" dirty="0">
                <a:solidFill>
                  <a:srgbClr val="6FCBD2"/>
                </a:solidFill>
              </a:rPr>
              <a:t>Proefdruk</a:t>
            </a:r>
          </a:p>
          <a:p>
            <a:r>
              <a:rPr lang="nl-BE" dirty="0">
                <a:solidFill>
                  <a:srgbClr val="6FCBD2"/>
                </a:solidFill>
              </a:rPr>
              <a:t>Goed voor druk</a:t>
            </a:r>
          </a:p>
          <a:p>
            <a:r>
              <a:rPr lang="nl-BE" dirty="0">
                <a:solidFill>
                  <a:srgbClr val="6FCBD2"/>
                </a:solidFill>
              </a:rPr>
              <a:t>Bedeling magazine</a:t>
            </a:r>
          </a:p>
          <a:p>
            <a:endParaRPr lang="nl-BE" dirty="0">
              <a:solidFill>
                <a:schemeClr val="bg1">
                  <a:lumMod val="50000"/>
                </a:schemeClr>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p:txBody>
      </p:sp>
    </p:spTree>
    <p:extLst>
      <p:ext uri="{BB962C8B-B14F-4D97-AF65-F5344CB8AC3E}">
        <p14:creationId xmlns:p14="http://schemas.microsoft.com/office/powerpoint/2010/main" val="215116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CF046-71AE-D29F-C9A0-D191080E3F43}"/>
              </a:ext>
            </a:extLst>
          </p:cNvPr>
          <p:cNvSpPr>
            <a:spLocks noGrp="1"/>
          </p:cNvSpPr>
          <p:nvPr>
            <p:ph type="title"/>
          </p:nvPr>
        </p:nvSpPr>
        <p:spPr/>
        <p:txBody>
          <a:bodyPr/>
          <a:lstStyle/>
          <a:p>
            <a:r>
              <a:rPr lang="nl-BE" dirty="0">
                <a:solidFill>
                  <a:srgbClr val="127B90"/>
                </a:solidFill>
              </a:rPr>
              <a:t>Wat verwachten we van jou?</a:t>
            </a:r>
          </a:p>
        </p:txBody>
      </p:sp>
      <p:sp>
        <p:nvSpPr>
          <p:cNvPr id="3" name="Tijdelijke aanduiding voor inhoud 2">
            <a:extLst>
              <a:ext uri="{FF2B5EF4-FFF2-40B4-BE49-F238E27FC236}">
                <a16:creationId xmlns:a16="http://schemas.microsoft.com/office/drawing/2014/main" id="{6417670B-D307-2B03-1762-CC5D5CCE5FEF}"/>
              </a:ext>
            </a:extLst>
          </p:cNvPr>
          <p:cNvSpPr>
            <a:spLocks noGrp="1"/>
          </p:cNvSpPr>
          <p:nvPr>
            <p:ph idx="1"/>
          </p:nvPr>
        </p:nvSpPr>
        <p:spPr/>
        <p:txBody>
          <a:bodyPr/>
          <a:lstStyle/>
          <a:p>
            <a:pPr marL="0" indent="0">
              <a:buNone/>
            </a:pPr>
            <a:endParaRPr lang="nl-BE" dirty="0">
              <a:solidFill>
                <a:srgbClr val="6FCBD2"/>
              </a:solidFill>
            </a:endParaRPr>
          </a:p>
          <a:p>
            <a:pPr marL="0" indent="0">
              <a:buNone/>
            </a:pPr>
            <a:endParaRPr lang="nl-BE" dirty="0">
              <a:solidFill>
                <a:srgbClr val="6FCBD2"/>
              </a:solidFill>
            </a:endParaRPr>
          </a:p>
        </p:txBody>
      </p:sp>
      <p:sp>
        <p:nvSpPr>
          <p:cNvPr id="6" name="Tijdelijke aanduiding voor dianummer 5">
            <a:extLst>
              <a:ext uri="{FF2B5EF4-FFF2-40B4-BE49-F238E27FC236}">
                <a16:creationId xmlns:a16="http://schemas.microsoft.com/office/drawing/2014/main" id="{DE993971-FD1E-1A37-02F7-B77027C87B3D}"/>
              </a:ext>
            </a:extLst>
          </p:cNvPr>
          <p:cNvSpPr>
            <a:spLocks noGrp="1"/>
          </p:cNvSpPr>
          <p:nvPr>
            <p:ph type="sldNum" sz="quarter" idx="12"/>
          </p:nvPr>
        </p:nvSpPr>
        <p:spPr/>
        <p:txBody>
          <a:bodyPr/>
          <a:lstStyle/>
          <a:p>
            <a:fld id="{B676B1B3-A7FD-4D06-B604-E43719272295}" type="slidenum">
              <a:rPr lang="en-US" smtClean="0"/>
              <a:pPr/>
              <a:t>12</a:t>
            </a:fld>
            <a:endParaRPr lang="en-US"/>
          </a:p>
        </p:txBody>
      </p:sp>
      <p:pic>
        <p:nvPicPr>
          <p:cNvPr id="7" name="Afbeelding 6" descr="Afbeelding met Graphics, schermopname, Lettertype, logo&#10;&#10;Automatisch gegenereerde beschrijving">
            <a:extLst>
              <a:ext uri="{FF2B5EF4-FFF2-40B4-BE49-F238E27FC236}">
                <a16:creationId xmlns:a16="http://schemas.microsoft.com/office/drawing/2014/main" id="{7086F902-70DF-B907-310E-A66CB3809D31}"/>
              </a:ext>
            </a:extLst>
          </p:cNvPr>
          <p:cNvPicPr>
            <a:picLocks noGrp="1" noRot="1" noMove="1" noResize="1" noEditPoints="1" noAdjustHandles="1" noChangeArrowheads="1" noChangeShapeType="1" noCrop="1"/>
          </p:cNvPicPr>
          <p:nvPr/>
        </p:nvPicPr>
        <p:blipFill>
          <a:blip r:embed="rId3"/>
          <a:stretch>
            <a:fillRect/>
          </a:stretch>
        </p:blipFill>
        <p:spPr>
          <a:xfrm>
            <a:off x="369679" y="5923464"/>
            <a:ext cx="600477" cy="615448"/>
          </a:xfrm>
          <a:prstGeom prst="rect">
            <a:avLst/>
          </a:prstGeom>
        </p:spPr>
      </p:pic>
      <p:sp>
        <p:nvSpPr>
          <p:cNvPr id="8" name="Tijdelijke aanduiding voor inhoud 2">
            <a:extLst>
              <a:ext uri="{FF2B5EF4-FFF2-40B4-BE49-F238E27FC236}">
                <a16:creationId xmlns:a16="http://schemas.microsoft.com/office/drawing/2014/main" id="{5330BC37-67FE-0577-991D-B1771C4B027F}"/>
              </a:ext>
            </a:extLst>
          </p:cNvPr>
          <p:cNvSpPr txBox="1">
            <a:spLocks/>
          </p:cNvSpPr>
          <p:nvPr/>
        </p:nvSpPr>
        <p:spPr>
          <a:xfrm>
            <a:off x="838200" y="1817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p:txBody>
      </p:sp>
      <p:sp>
        <p:nvSpPr>
          <p:cNvPr id="4" name="Tijdelijke aanduiding voor inhoud 2">
            <a:extLst>
              <a:ext uri="{FF2B5EF4-FFF2-40B4-BE49-F238E27FC236}">
                <a16:creationId xmlns:a16="http://schemas.microsoft.com/office/drawing/2014/main" id="{110DB0D6-53C3-440D-3901-180F7E4FF54E}"/>
              </a:ext>
            </a:extLst>
          </p:cNvPr>
          <p:cNvSpPr txBox="1">
            <a:spLocks/>
          </p:cNvSpPr>
          <p:nvPr/>
        </p:nvSpPr>
        <p:spPr>
          <a:xfrm>
            <a:off x="838200" y="156418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p:txBody>
      </p:sp>
      <p:sp>
        <p:nvSpPr>
          <p:cNvPr id="5" name="Tijdelijke aanduiding voor inhoud 2">
            <a:extLst>
              <a:ext uri="{FF2B5EF4-FFF2-40B4-BE49-F238E27FC236}">
                <a16:creationId xmlns:a16="http://schemas.microsoft.com/office/drawing/2014/main" id="{CE1C4B44-D921-E06A-9263-6EBEAC61A53C}"/>
              </a:ext>
            </a:extLst>
          </p:cNvPr>
          <p:cNvSpPr txBox="1">
            <a:spLocks/>
          </p:cNvSpPr>
          <p:nvPr/>
        </p:nvSpPr>
        <p:spPr>
          <a:xfrm>
            <a:off x="838200" y="171926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solidFill>
                  <a:srgbClr val="6FCBD2"/>
                </a:solidFill>
              </a:rPr>
              <a:t>…</a:t>
            </a:r>
          </a:p>
          <a:p>
            <a:endParaRPr lang="nl-BE" dirty="0">
              <a:solidFill>
                <a:schemeClr val="bg1">
                  <a:lumMod val="50000"/>
                </a:schemeClr>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p:txBody>
      </p:sp>
    </p:spTree>
    <p:extLst>
      <p:ext uri="{BB962C8B-B14F-4D97-AF65-F5344CB8AC3E}">
        <p14:creationId xmlns:p14="http://schemas.microsoft.com/office/powerpoint/2010/main" val="283971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CF046-71AE-D29F-C9A0-D191080E3F43}"/>
              </a:ext>
            </a:extLst>
          </p:cNvPr>
          <p:cNvSpPr>
            <a:spLocks noGrp="1"/>
          </p:cNvSpPr>
          <p:nvPr>
            <p:ph type="title"/>
          </p:nvPr>
        </p:nvSpPr>
        <p:spPr/>
        <p:txBody>
          <a:bodyPr/>
          <a:lstStyle/>
          <a:p>
            <a:r>
              <a:rPr lang="nl-BE" dirty="0">
                <a:solidFill>
                  <a:srgbClr val="127B90"/>
                </a:solidFill>
              </a:rPr>
              <a:t>Over deze template</a:t>
            </a:r>
          </a:p>
        </p:txBody>
      </p:sp>
      <p:sp>
        <p:nvSpPr>
          <p:cNvPr id="6" name="Tijdelijke aanduiding voor dianummer 5">
            <a:extLst>
              <a:ext uri="{FF2B5EF4-FFF2-40B4-BE49-F238E27FC236}">
                <a16:creationId xmlns:a16="http://schemas.microsoft.com/office/drawing/2014/main" id="{DE993971-FD1E-1A37-02F7-B77027C87B3D}"/>
              </a:ext>
            </a:extLst>
          </p:cNvPr>
          <p:cNvSpPr>
            <a:spLocks noGrp="1"/>
          </p:cNvSpPr>
          <p:nvPr>
            <p:ph type="sldNum" sz="quarter" idx="12"/>
          </p:nvPr>
        </p:nvSpPr>
        <p:spPr/>
        <p:txBody>
          <a:bodyPr/>
          <a:lstStyle/>
          <a:p>
            <a:fld id="{B676B1B3-A7FD-4D06-B604-E43719272295}" type="slidenum">
              <a:rPr lang="en-US" smtClean="0"/>
              <a:pPr/>
              <a:t>2</a:t>
            </a:fld>
            <a:endParaRPr lang="en-US" dirty="0"/>
          </a:p>
        </p:txBody>
      </p:sp>
      <p:pic>
        <p:nvPicPr>
          <p:cNvPr id="7" name="Afbeelding 6" descr="Afbeelding met Graphics, schermopname, Lettertype, logo&#10;&#10;Automatisch gegenereerde beschrijving">
            <a:extLst>
              <a:ext uri="{FF2B5EF4-FFF2-40B4-BE49-F238E27FC236}">
                <a16:creationId xmlns:a16="http://schemas.microsoft.com/office/drawing/2014/main" id="{7086F902-70DF-B907-310E-A66CB3809D31}"/>
              </a:ext>
            </a:extLst>
          </p:cNvPr>
          <p:cNvPicPr>
            <a:picLocks noGrp="1" noRot="1" noMove="1" noResize="1" noEditPoints="1" noAdjustHandles="1" noChangeArrowheads="1" noChangeShapeType="1" noCrop="1"/>
          </p:cNvPicPr>
          <p:nvPr/>
        </p:nvPicPr>
        <p:blipFill>
          <a:blip r:embed="rId3"/>
          <a:stretch>
            <a:fillRect/>
          </a:stretch>
        </p:blipFill>
        <p:spPr>
          <a:xfrm>
            <a:off x="369679" y="5923464"/>
            <a:ext cx="600477" cy="615448"/>
          </a:xfrm>
          <a:prstGeom prst="rect">
            <a:avLst/>
          </a:prstGeom>
        </p:spPr>
      </p:pic>
      <p:sp>
        <p:nvSpPr>
          <p:cNvPr id="8" name="Tijdelijke aanduiding voor inhoud 2">
            <a:extLst>
              <a:ext uri="{FF2B5EF4-FFF2-40B4-BE49-F238E27FC236}">
                <a16:creationId xmlns:a16="http://schemas.microsoft.com/office/drawing/2014/main" id="{D442A8A6-35EB-20DD-BEE0-1BB41AF1E038}"/>
              </a:ext>
            </a:extLst>
          </p:cNvPr>
          <p:cNvSpPr>
            <a:spLocks noGrp="1"/>
          </p:cNvSpPr>
          <p:nvPr>
            <p:ph idx="1"/>
          </p:nvPr>
        </p:nvSpPr>
        <p:spPr>
          <a:xfrm>
            <a:off x="838200" y="1631407"/>
            <a:ext cx="10515600" cy="4351338"/>
          </a:xfrm>
        </p:spPr>
        <p:txBody>
          <a:bodyPr>
            <a:normAutofit lnSpcReduction="10000"/>
          </a:bodyPr>
          <a:lstStyle/>
          <a:p>
            <a:pPr marL="0" indent="0">
              <a:buNone/>
            </a:pPr>
            <a:r>
              <a:rPr lang="nl-BE" dirty="0">
                <a:solidFill>
                  <a:srgbClr val="009AA4"/>
                </a:solidFill>
              </a:rPr>
              <a:t>Met deze template maak je een presentatie over je magazine. Deze presentatie zorgt ervoor dat collega’s begrijpen:</a:t>
            </a:r>
          </a:p>
          <a:p>
            <a:pPr marL="514350" indent="-514350">
              <a:buFont typeface="+mj-lt"/>
              <a:buAutoNum type="arabicPeriod"/>
            </a:pPr>
            <a:r>
              <a:rPr lang="nl-BE" sz="2400" dirty="0">
                <a:solidFill>
                  <a:schemeClr val="bg1">
                    <a:lumMod val="50000"/>
                  </a:schemeClr>
                </a:solidFill>
              </a:rPr>
              <a:t>Waarom het magazine wordt gemaakt</a:t>
            </a:r>
          </a:p>
          <a:p>
            <a:pPr marL="514350" indent="-514350">
              <a:buFont typeface="+mj-lt"/>
              <a:buAutoNum type="arabicPeriod"/>
            </a:pPr>
            <a:r>
              <a:rPr lang="nl-BE" sz="2400" dirty="0">
                <a:solidFill>
                  <a:schemeClr val="bg1">
                    <a:lumMod val="50000"/>
                  </a:schemeClr>
                </a:solidFill>
              </a:rPr>
              <a:t>Welke verhalen je opneemt en waarom</a:t>
            </a:r>
          </a:p>
          <a:p>
            <a:pPr marL="514350" indent="-514350">
              <a:buFont typeface="+mj-lt"/>
              <a:buAutoNum type="arabicPeriod"/>
            </a:pPr>
            <a:r>
              <a:rPr lang="nl-BE" sz="2400" dirty="0">
                <a:solidFill>
                  <a:schemeClr val="bg1">
                    <a:lumMod val="50000"/>
                  </a:schemeClr>
                </a:solidFill>
              </a:rPr>
              <a:t>Hoe ze kunnen helpen</a:t>
            </a:r>
          </a:p>
          <a:p>
            <a:pPr marL="0" indent="0">
              <a:buNone/>
            </a:pPr>
            <a:endParaRPr lang="nl-BE" dirty="0">
              <a:solidFill>
                <a:srgbClr val="6FCBD2"/>
              </a:solidFill>
            </a:endParaRPr>
          </a:p>
          <a:p>
            <a:pPr marL="0" indent="0">
              <a:buNone/>
            </a:pPr>
            <a:r>
              <a:rPr lang="nl-BE" dirty="0">
                <a:solidFill>
                  <a:srgbClr val="009AA4"/>
                </a:solidFill>
              </a:rPr>
              <a:t>Giet deze presentatie in je </a:t>
            </a:r>
            <a:r>
              <a:rPr lang="nl-BE" b="1" dirty="0">
                <a:solidFill>
                  <a:srgbClr val="009AA4"/>
                </a:solidFill>
              </a:rPr>
              <a:t>eigen huisstijl</a:t>
            </a:r>
            <a:r>
              <a:rPr lang="nl-BE" dirty="0">
                <a:solidFill>
                  <a:srgbClr val="009AA4"/>
                </a:solidFill>
              </a:rPr>
              <a:t>. </a:t>
            </a:r>
          </a:p>
          <a:p>
            <a:pPr marL="0" indent="0">
              <a:buNone/>
            </a:pPr>
            <a:endParaRPr lang="nl-BE" dirty="0">
              <a:solidFill>
                <a:srgbClr val="009AA4"/>
              </a:solidFill>
            </a:endParaRPr>
          </a:p>
          <a:p>
            <a:pPr marL="0" indent="0">
              <a:buNone/>
            </a:pPr>
            <a:r>
              <a:rPr lang="nl-BE" dirty="0">
                <a:solidFill>
                  <a:srgbClr val="009AA4"/>
                </a:solidFill>
              </a:rPr>
              <a:t>In de notities vind je de </a:t>
            </a:r>
            <a:r>
              <a:rPr lang="nl-BE" b="1" dirty="0">
                <a:solidFill>
                  <a:srgbClr val="009AA4"/>
                </a:solidFill>
              </a:rPr>
              <a:t>instructies en voorbeelden</a:t>
            </a:r>
            <a:r>
              <a:rPr lang="nl-BE" dirty="0">
                <a:solidFill>
                  <a:srgbClr val="009AA4"/>
                </a:solidFill>
              </a:rPr>
              <a:t>, vul aan met wat van toepassing is voor jouw blad. </a:t>
            </a:r>
          </a:p>
          <a:p>
            <a:pPr marL="0" indent="0">
              <a:buNone/>
            </a:pPr>
            <a:endParaRPr lang="nl-BE" dirty="0">
              <a:solidFill>
                <a:srgbClr val="6FCBD2"/>
              </a:solidFill>
            </a:endParaRPr>
          </a:p>
        </p:txBody>
      </p:sp>
    </p:spTree>
    <p:extLst>
      <p:ext uri="{BB962C8B-B14F-4D97-AF65-F5344CB8AC3E}">
        <p14:creationId xmlns:p14="http://schemas.microsoft.com/office/powerpoint/2010/main" val="27519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CF046-71AE-D29F-C9A0-D191080E3F43}"/>
              </a:ext>
            </a:extLst>
          </p:cNvPr>
          <p:cNvSpPr>
            <a:spLocks noGrp="1"/>
          </p:cNvSpPr>
          <p:nvPr>
            <p:ph type="title"/>
          </p:nvPr>
        </p:nvSpPr>
        <p:spPr/>
        <p:txBody>
          <a:bodyPr/>
          <a:lstStyle/>
          <a:p>
            <a:r>
              <a:rPr lang="nl-BE" dirty="0">
                <a:solidFill>
                  <a:srgbClr val="127B90"/>
                </a:solidFill>
              </a:rPr>
              <a:t>Waarom maken we een magazine?</a:t>
            </a:r>
          </a:p>
        </p:txBody>
      </p:sp>
      <p:sp>
        <p:nvSpPr>
          <p:cNvPr id="6" name="Tijdelijke aanduiding voor dianummer 5">
            <a:extLst>
              <a:ext uri="{FF2B5EF4-FFF2-40B4-BE49-F238E27FC236}">
                <a16:creationId xmlns:a16="http://schemas.microsoft.com/office/drawing/2014/main" id="{DE993971-FD1E-1A37-02F7-B77027C87B3D}"/>
              </a:ext>
            </a:extLst>
          </p:cNvPr>
          <p:cNvSpPr>
            <a:spLocks noGrp="1"/>
          </p:cNvSpPr>
          <p:nvPr>
            <p:ph type="sldNum" sz="quarter" idx="12"/>
          </p:nvPr>
        </p:nvSpPr>
        <p:spPr/>
        <p:txBody>
          <a:bodyPr/>
          <a:lstStyle/>
          <a:p>
            <a:fld id="{B676B1B3-A7FD-4D06-B604-E43719272295}" type="slidenum">
              <a:rPr lang="en-US" smtClean="0"/>
              <a:pPr/>
              <a:t>3</a:t>
            </a:fld>
            <a:endParaRPr lang="en-US" dirty="0"/>
          </a:p>
        </p:txBody>
      </p:sp>
      <p:pic>
        <p:nvPicPr>
          <p:cNvPr id="7" name="Afbeelding 6" descr="Afbeelding met Graphics, schermopname, Lettertype, logo&#10;&#10;Automatisch gegenereerde beschrijving">
            <a:extLst>
              <a:ext uri="{FF2B5EF4-FFF2-40B4-BE49-F238E27FC236}">
                <a16:creationId xmlns:a16="http://schemas.microsoft.com/office/drawing/2014/main" id="{7086F902-70DF-B907-310E-A66CB3809D31}"/>
              </a:ext>
            </a:extLst>
          </p:cNvPr>
          <p:cNvPicPr>
            <a:picLocks noGrp="1" noRot="1" noMove="1" noResize="1" noEditPoints="1" noAdjustHandles="1" noChangeArrowheads="1" noChangeShapeType="1" noCrop="1"/>
          </p:cNvPicPr>
          <p:nvPr/>
        </p:nvPicPr>
        <p:blipFill>
          <a:blip r:embed="rId3"/>
          <a:stretch>
            <a:fillRect/>
          </a:stretch>
        </p:blipFill>
        <p:spPr>
          <a:xfrm>
            <a:off x="369679" y="5923464"/>
            <a:ext cx="600477" cy="615448"/>
          </a:xfrm>
          <a:prstGeom prst="rect">
            <a:avLst/>
          </a:prstGeom>
        </p:spPr>
      </p:pic>
      <p:sp>
        <p:nvSpPr>
          <p:cNvPr id="8" name="Tijdelijke aanduiding voor inhoud 2">
            <a:extLst>
              <a:ext uri="{FF2B5EF4-FFF2-40B4-BE49-F238E27FC236}">
                <a16:creationId xmlns:a16="http://schemas.microsoft.com/office/drawing/2014/main" id="{ADD0515D-9B97-485C-FE7B-1D47AAE25CE1}"/>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solidFill>
                  <a:srgbClr val="6FCBD2"/>
                </a:solidFill>
              </a:rPr>
              <a:t>De communicatiedoelstellingen van het magazine:</a:t>
            </a:r>
          </a:p>
          <a:p>
            <a:pPr lvl="1"/>
            <a:r>
              <a:rPr lang="nl-BE" dirty="0">
                <a:solidFill>
                  <a:schemeClr val="bg1">
                    <a:lumMod val="50000"/>
                  </a:schemeClr>
                </a:solidFill>
              </a:rPr>
              <a:t>…</a:t>
            </a: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p:txBody>
      </p:sp>
    </p:spTree>
    <p:extLst>
      <p:ext uri="{BB962C8B-B14F-4D97-AF65-F5344CB8AC3E}">
        <p14:creationId xmlns:p14="http://schemas.microsoft.com/office/powerpoint/2010/main" val="191404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CF046-71AE-D29F-C9A0-D191080E3F43}"/>
              </a:ext>
            </a:extLst>
          </p:cNvPr>
          <p:cNvSpPr>
            <a:spLocks noGrp="1"/>
          </p:cNvSpPr>
          <p:nvPr>
            <p:ph type="title"/>
          </p:nvPr>
        </p:nvSpPr>
        <p:spPr/>
        <p:txBody>
          <a:bodyPr/>
          <a:lstStyle/>
          <a:p>
            <a:r>
              <a:rPr lang="nl-BE" dirty="0">
                <a:solidFill>
                  <a:srgbClr val="127B90"/>
                </a:solidFill>
              </a:rPr>
              <a:t>Wat willen we met het magazine bereiken?</a:t>
            </a:r>
          </a:p>
        </p:txBody>
      </p:sp>
      <p:sp>
        <p:nvSpPr>
          <p:cNvPr id="3" name="Tijdelijke aanduiding voor inhoud 2">
            <a:extLst>
              <a:ext uri="{FF2B5EF4-FFF2-40B4-BE49-F238E27FC236}">
                <a16:creationId xmlns:a16="http://schemas.microsoft.com/office/drawing/2014/main" id="{6417670B-D307-2B03-1762-CC5D5CCE5FEF}"/>
              </a:ext>
            </a:extLst>
          </p:cNvPr>
          <p:cNvSpPr>
            <a:spLocks noGrp="1"/>
          </p:cNvSpPr>
          <p:nvPr>
            <p:ph idx="1"/>
          </p:nvPr>
        </p:nvSpPr>
        <p:spPr/>
        <p:txBody>
          <a:bodyPr/>
          <a:lstStyle/>
          <a:p>
            <a:pPr marL="0" indent="0">
              <a:buNone/>
            </a:pPr>
            <a:r>
              <a:rPr lang="nl-BE" dirty="0">
                <a:solidFill>
                  <a:srgbClr val="6FCBD2"/>
                </a:solidFill>
              </a:rPr>
              <a:t>De communicatiedoelstellingen van het magazine:</a:t>
            </a:r>
          </a:p>
          <a:p>
            <a:pPr lvl="1"/>
            <a:r>
              <a:rPr lang="nl-BE" dirty="0">
                <a:solidFill>
                  <a:schemeClr val="bg1">
                    <a:lumMod val="50000"/>
                  </a:schemeClr>
                </a:solidFill>
                <a:latin typeface="+mn-lt"/>
              </a:rPr>
              <a:t>…</a:t>
            </a:r>
          </a:p>
          <a:p>
            <a:pPr marL="0" indent="0">
              <a:buNone/>
            </a:pPr>
            <a:endParaRPr lang="nl-BE" dirty="0">
              <a:solidFill>
                <a:srgbClr val="6FCBD2"/>
              </a:solidFill>
            </a:endParaRPr>
          </a:p>
          <a:p>
            <a:pPr marL="0" indent="0">
              <a:buNone/>
            </a:pPr>
            <a:endParaRPr lang="nl-BE" dirty="0">
              <a:solidFill>
                <a:srgbClr val="6FCBD2"/>
              </a:solidFill>
            </a:endParaRPr>
          </a:p>
        </p:txBody>
      </p:sp>
      <p:sp>
        <p:nvSpPr>
          <p:cNvPr id="6" name="Tijdelijke aanduiding voor dianummer 5">
            <a:extLst>
              <a:ext uri="{FF2B5EF4-FFF2-40B4-BE49-F238E27FC236}">
                <a16:creationId xmlns:a16="http://schemas.microsoft.com/office/drawing/2014/main" id="{DE993971-FD1E-1A37-02F7-B77027C87B3D}"/>
              </a:ext>
            </a:extLst>
          </p:cNvPr>
          <p:cNvSpPr>
            <a:spLocks noGrp="1"/>
          </p:cNvSpPr>
          <p:nvPr>
            <p:ph type="sldNum" sz="quarter" idx="12"/>
          </p:nvPr>
        </p:nvSpPr>
        <p:spPr/>
        <p:txBody>
          <a:bodyPr/>
          <a:lstStyle/>
          <a:p>
            <a:fld id="{B676B1B3-A7FD-4D06-B604-E43719272295}" type="slidenum">
              <a:rPr lang="en-US" smtClean="0"/>
              <a:pPr/>
              <a:t>4</a:t>
            </a:fld>
            <a:endParaRPr lang="en-US"/>
          </a:p>
        </p:txBody>
      </p:sp>
      <p:pic>
        <p:nvPicPr>
          <p:cNvPr id="7" name="Afbeelding 6" descr="Afbeelding met Graphics, schermopname, Lettertype, logo&#10;&#10;Automatisch gegenereerde beschrijving">
            <a:extLst>
              <a:ext uri="{FF2B5EF4-FFF2-40B4-BE49-F238E27FC236}">
                <a16:creationId xmlns:a16="http://schemas.microsoft.com/office/drawing/2014/main" id="{7086F902-70DF-B907-310E-A66CB3809D31}"/>
              </a:ext>
            </a:extLst>
          </p:cNvPr>
          <p:cNvPicPr>
            <a:picLocks noGrp="1" noRot="1" noMove="1" noResize="1" noEditPoints="1" noAdjustHandles="1" noChangeArrowheads="1" noChangeShapeType="1" noCrop="1"/>
          </p:cNvPicPr>
          <p:nvPr/>
        </p:nvPicPr>
        <p:blipFill>
          <a:blip r:embed="rId3"/>
          <a:stretch>
            <a:fillRect/>
          </a:stretch>
        </p:blipFill>
        <p:spPr>
          <a:xfrm>
            <a:off x="369679" y="5923464"/>
            <a:ext cx="600477" cy="615448"/>
          </a:xfrm>
          <a:prstGeom prst="rect">
            <a:avLst/>
          </a:prstGeom>
        </p:spPr>
      </p:pic>
    </p:spTree>
    <p:extLst>
      <p:ext uri="{BB962C8B-B14F-4D97-AF65-F5344CB8AC3E}">
        <p14:creationId xmlns:p14="http://schemas.microsoft.com/office/powerpoint/2010/main" val="323877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CF046-71AE-D29F-C9A0-D191080E3F43}"/>
              </a:ext>
            </a:extLst>
          </p:cNvPr>
          <p:cNvSpPr>
            <a:spLocks noGrp="1"/>
          </p:cNvSpPr>
          <p:nvPr>
            <p:ph type="title"/>
          </p:nvPr>
        </p:nvSpPr>
        <p:spPr/>
        <p:txBody>
          <a:bodyPr/>
          <a:lstStyle/>
          <a:p>
            <a:r>
              <a:rPr lang="nl-BE" dirty="0">
                <a:solidFill>
                  <a:srgbClr val="127B90"/>
                </a:solidFill>
              </a:rPr>
              <a:t>Het voordeel van storytellingtechnieken</a:t>
            </a:r>
          </a:p>
        </p:txBody>
      </p:sp>
      <p:sp>
        <p:nvSpPr>
          <p:cNvPr id="3" name="Tijdelijke aanduiding voor inhoud 2">
            <a:extLst>
              <a:ext uri="{FF2B5EF4-FFF2-40B4-BE49-F238E27FC236}">
                <a16:creationId xmlns:a16="http://schemas.microsoft.com/office/drawing/2014/main" id="{6417670B-D307-2B03-1762-CC5D5CCE5FEF}"/>
              </a:ext>
            </a:extLst>
          </p:cNvPr>
          <p:cNvSpPr>
            <a:spLocks noGrp="1"/>
          </p:cNvSpPr>
          <p:nvPr>
            <p:ph idx="1"/>
          </p:nvPr>
        </p:nvSpPr>
        <p:spPr/>
        <p:txBody>
          <a:bodyPr/>
          <a:lstStyle/>
          <a:p>
            <a:pPr marL="0" indent="0">
              <a:buNone/>
            </a:pPr>
            <a:r>
              <a:rPr lang="nl-BE" dirty="0">
                <a:solidFill>
                  <a:srgbClr val="6FCBD2"/>
                </a:solidFill>
              </a:rPr>
              <a:t>Storytelling zorgt ervoor dat:</a:t>
            </a:r>
          </a:p>
          <a:p>
            <a:pPr lvl="1"/>
            <a:r>
              <a:rPr lang="en-US" sz="2400" dirty="0">
                <a:solidFill>
                  <a:schemeClr val="bg1">
                    <a:lumMod val="50000"/>
                  </a:schemeClr>
                </a:solidFill>
              </a:rPr>
              <a:t>…</a:t>
            </a:r>
          </a:p>
          <a:p>
            <a:pPr marL="0" indent="0">
              <a:buNone/>
            </a:pPr>
            <a:endParaRPr lang="nl-BE" dirty="0">
              <a:solidFill>
                <a:srgbClr val="6FCBD2"/>
              </a:solidFill>
            </a:endParaRPr>
          </a:p>
          <a:p>
            <a:pPr marL="0" indent="0">
              <a:buNone/>
            </a:pPr>
            <a:endParaRPr lang="nl-BE" dirty="0">
              <a:solidFill>
                <a:srgbClr val="6FCBD2"/>
              </a:solidFill>
            </a:endParaRPr>
          </a:p>
        </p:txBody>
      </p:sp>
      <p:sp>
        <p:nvSpPr>
          <p:cNvPr id="6" name="Tijdelijke aanduiding voor dianummer 5">
            <a:extLst>
              <a:ext uri="{FF2B5EF4-FFF2-40B4-BE49-F238E27FC236}">
                <a16:creationId xmlns:a16="http://schemas.microsoft.com/office/drawing/2014/main" id="{DE993971-FD1E-1A37-02F7-B77027C87B3D}"/>
              </a:ext>
            </a:extLst>
          </p:cNvPr>
          <p:cNvSpPr>
            <a:spLocks noGrp="1"/>
          </p:cNvSpPr>
          <p:nvPr>
            <p:ph type="sldNum" sz="quarter" idx="12"/>
          </p:nvPr>
        </p:nvSpPr>
        <p:spPr/>
        <p:txBody>
          <a:bodyPr/>
          <a:lstStyle/>
          <a:p>
            <a:fld id="{B676B1B3-A7FD-4D06-B604-E43719272295}" type="slidenum">
              <a:rPr lang="en-US" smtClean="0"/>
              <a:pPr/>
              <a:t>5</a:t>
            </a:fld>
            <a:endParaRPr lang="en-US"/>
          </a:p>
        </p:txBody>
      </p:sp>
      <p:pic>
        <p:nvPicPr>
          <p:cNvPr id="7" name="Afbeelding 6" descr="Afbeelding met Graphics, schermopname, Lettertype, logo&#10;&#10;Automatisch gegenereerde beschrijving">
            <a:extLst>
              <a:ext uri="{FF2B5EF4-FFF2-40B4-BE49-F238E27FC236}">
                <a16:creationId xmlns:a16="http://schemas.microsoft.com/office/drawing/2014/main" id="{7086F902-70DF-B907-310E-A66CB3809D31}"/>
              </a:ext>
            </a:extLst>
          </p:cNvPr>
          <p:cNvPicPr>
            <a:picLocks noGrp="1" noRot="1" noMove="1" noResize="1" noEditPoints="1" noAdjustHandles="1" noChangeArrowheads="1" noChangeShapeType="1" noCrop="1"/>
          </p:cNvPicPr>
          <p:nvPr/>
        </p:nvPicPr>
        <p:blipFill>
          <a:blip r:embed="rId3"/>
          <a:stretch>
            <a:fillRect/>
          </a:stretch>
        </p:blipFill>
        <p:spPr>
          <a:xfrm>
            <a:off x="369679" y="5923464"/>
            <a:ext cx="600477" cy="615448"/>
          </a:xfrm>
          <a:prstGeom prst="rect">
            <a:avLst/>
          </a:prstGeom>
        </p:spPr>
      </p:pic>
    </p:spTree>
    <p:extLst>
      <p:ext uri="{BB962C8B-B14F-4D97-AF65-F5344CB8AC3E}">
        <p14:creationId xmlns:p14="http://schemas.microsoft.com/office/powerpoint/2010/main" val="58856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CF046-71AE-D29F-C9A0-D191080E3F43}"/>
              </a:ext>
            </a:extLst>
          </p:cNvPr>
          <p:cNvSpPr>
            <a:spLocks noGrp="1"/>
          </p:cNvSpPr>
          <p:nvPr>
            <p:ph type="title"/>
          </p:nvPr>
        </p:nvSpPr>
        <p:spPr/>
        <p:txBody>
          <a:bodyPr/>
          <a:lstStyle/>
          <a:p>
            <a:r>
              <a:rPr lang="nl-BE" dirty="0">
                <a:solidFill>
                  <a:srgbClr val="127B90"/>
                </a:solidFill>
              </a:rPr>
              <a:t>Voorbeelden van storytelling in het magazine</a:t>
            </a:r>
          </a:p>
        </p:txBody>
      </p:sp>
      <p:sp>
        <p:nvSpPr>
          <p:cNvPr id="3" name="Tijdelijke aanduiding voor inhoud 2">
            <a:extLst>
              <a:ext uri="{FF2B5EF4-FFF2-40B4-BE49-F238E27FC236}">
                <a16:creationId xmlns:a16="http://schemas.microsoft.com/office/drawing/2014/main" id="{6417670B-D307-2B03-1762-CC5D5CCE5FEF}"/>
              </a:ext>
            </a:extLst>
          </p:cNvPr>
          <p:cNvSpPr>
            <a:spLocks noGrp="1"/>
          </p:cNvSpPr>
          <p:nvPr>
            <p:ph idx="1"/>
          </p:nvPr>
        </p:nvSpPr>
        <p:spPr/>
        <p:txBody>
          <a:bodyPr/>
          <a:lstStyle/>
          <a:p>
            <a:pPr marL="0" indent="0">
              <a:buNone/>
            </a:pPr>
            <a:endParaRPr lang="nl-BE" dirty="0">
              <a:solidFill>
                <a:srgbClr val="6FCBD2"/>
              </a:solidFill>
            </a:endParaRPr>
          </a:p>
          <a:p>
            <a:pPr marL="0" indent="0">
              <a:buNone/>
            </a:pPr>
            <a:endParaRPr lang="nl-BE" dirty="0">
              <a:solidFill>
                <a:srgbClr val="6FCBD2"/>
              </a:solidFill>
            </a:endParaRPr>
          </a:p>
        </p:txBody>
      </p:sp>
      <p:sp>
        <p:nvSpPr>
          <p:cNvPr id="6" name="Tijdelijke aanduiding voor dianummer 5">
            <a:extLst>
              <a:ext uri="{FF2B5EF4-FFF2-40B4-BE49-F238E27FC236}">
                <a16:creationId xmlns:a16="http://schemas.microsoft.com/office/drawing/2014/main" id="{DE993971-FD1E-1A37-02F7-B77027C87B3D}"/>
              </a:ext>
            </a:extLst>
          </p:cNvPr>
          <p:cNvSpPr>
            <a:spLocks noGrp="1"/>
          </p:cNvSpPr>
          <p:nvPr>
            <p:ph type="sldNum" sz="quarter" idx="12"/>
          </p:nvPr>
        </p:nvSpPr>
        <p:spPr/>
        <p:txBody>
          <a:bodyPr/>
          <a:lstStyle/>
          <a:p>
            <a:fld id="{B676B1B3-A7FD-4D06-B604-E43719272295}" type="slidenum">
              <a:rPr lang="en-US" smtClean="0"/>
              <a:pPr/>
              <a:t>6</a:t>
            </a:fld>
            <a:endParaRPr lang="en-US"/>
          </a:p>
        </p:txBody>
      </p:sp>
      <p:pic>
        <p:nvPicPr>
          <p:cNvPr id="7" name="Afbeelding 6" descr="Afbeelding met Graphics, schermopname, Lettertype, logo&#10;&#10;Automatisch gegenereerde beschrijving">
            <a:extLst>
              <a:ext uri="{FF2B5EF4-FFF2-40B4-BE49-F238E27FC236}">
                <a16:creationId xmlns:a16="http://schemas.microsoft.com/office/drawing/2014/main" id="{7086F902-70DF-B907-310E-A66CB3809D31}"/>
              </a:ext>
            </a:extLst>
          </p:cNvPr>
          <p:cNvPicPr>
            <a:picLocks noGrp="1" noRot="1" noMove="1" noResize="1" noEditPoints="1" noAdjustHandles="1" noChangeArrowheads="1" noChangeShapeType="1" noCrop="1"/>
          </p:cNvPicPr>
          <p:nvPr/>
        </p:nvPicPr>
        <p:blipFill>
          <a:blip r:embed="rId3"/>
          <a:stretch>
            <a:fillRect/>
          </a:stretch>
        </p:blipFill>
        <p:spPr>
          <a:xfrm>
            <a:off x="369679" y="5923464"/>
            <a:ext cx="600477" cy="615448"/>
          </a:xfrm>
          <a:prstGeom prst="rect">
            <a:avLst/>
          </a:prstGeom>
        </p:spPr>
      </p:pic>
    </p:spTree>
    <p:extLst>
      <p:ext uri="{BB962C8B-B14F-4D97-AF65-F5344CB8AC3E}">
        <p14:creationId xmlns:p14="http://schemas.microsoft.com/office/powerpoint/2010/main" val="99413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CF046-71AE-D29F-C9A0-D191080E3F43}"/>
              </a:ext>
            </a:extLst>
          </p:cNvPr>
          <p:cNvSpPr>
            <a:spLocks noGrp="1"/>
          </p:cNvSpPr>
          <p:nvPr>
            <p:ph type="title"/>
          </p:nvPr>
        </p:nvSpPr>
        <p:spPr/>
        <p:txBody>
          <a:bodyPr/>
          <a:lstStyle/>
          <a:p>
            <a:r>
              <a:rPr lang="nl-BE" dirty="0">
                <a:solidFill>
                  <a:srgbClr val="127B90"/>
                </a:solidFill>
              </a:rPr>
              <a:t>Waaraan moet een artikel voldoen?</a:t>
            </a:r>
          </a:p>
        </p:txBody>
      </p:sp>
      <p:sp>
        <p:nvSpPr>
          <p:cNvPr id="3" name="Tijdelijke aanduiding voor inhoud 2">
            <a:extLst>
              <a:ext uri="{FF2B5EF4-FFF2-40B4-BE49-F238E27FC236}">
                <a16:creationId xmlns:a16="http://schemas.microsoft.com/office/drawing/2014/main" id="{6417670B-D307-2B03-1762-CC5D5CCE5FEF}"/>
              </a:ext>
            </a:extLst>
          </p:cNvPr>
          <p:cNvSpPr>
            <a:spLocks noGrp="1"/>
          </p:cNvSpPr>
          <p:nvPr>
            <p:ph idx="1"/>
          </p:nvPr>
        </p:nvSpPr>
        <p:spPr/>
        <p:txBody>
          <a:bodyPr/>
          <a:lstStyle/>
          <a:p>
            <a:pPr marL="0" indent="0">
              <a:buNone/>
            </a:pPr>
            <a:endParaRPr lang="nl-BE" dirty="0">
              <a:solidFill>
                <a:srgbClr val="6FCBD2"/>
              </a:solidFill>
            </a:endParaRPr>
          </a:p>
          <a:p>
            <a:pPr marL="0" indent="0">
              <a:buNone/>
            </a:pPr>
            <a:endParaRPr lang="nl-BE" dirty="0">
              <a:solidFill>
                <a:srgbClr val="6FCBD2"/>
              </a:solidFill>
            </a:endParaRPr>
          </a:p>
        </p:txBody>
      </p:sp>
      <p:sp>
        <p:nvSpPr>
          <p:cNvPr id="6" name="Tijdelijke aanduiding voor dianummer 5">
            <a:extLst>
              <a:ext uri="{FF2B5EF4-FFF2-40B4-BE49-F238E27FC236}">
                <a16:creationId xmlns:a16="http://schemas.microsoft.com/office/drawing/2014/main" id="{DE993971-FD1E-1A37-02F7-B77027C87B3D}"/>
              </a:ext>
            </a:extLst>
          </p:cNvPr>
          <p:cNvSpPr>
            <a:spLocks noGrp="1"/>
          </p:cNvSpPr>
          <p:nvPr>
            <p:ph type="sldNum" sz="quarter" idx="12"/>
          </p:nvPr>
        </p:nvSpPr>
        <p:spPr/>
        <p:txBody>
          <a:bodyPr/>
          <a:lstStyle/>
          <a:p>
            <a:fld id="{B676B1B3-A7FD-4D06-B604-E43719272295}" type="slidenum">
              <a:rPr lang="en-US" smtClean="0"/>
              <a:pPr/>
              <a:t>7</a:t>
            </a:fld>
            <a:endParaRPr lang="en-US"/>
          </a:p>
        </p:txBody>
      </p:sp>
      <p:pic>
        <p:nvPicPr>
          <p:cNvPr id="7" name="Afbeelding 6" descr="Afbeelding met Graphics, schermopname, Lettertype, logo&#10;&#10;Automatisch gegenereerde beschrijving">
            <a:extLst>
              <a:ext uri="{FF2B5EF4-FFF2-40B4-BE49-F238E27FC236}">
                <a16:creationId xmlns:a16="http://schemas.microsoft.com/office/drawing/2014/main" id="{7086F902-70DF-B907-310E-A66CB3809D31}"/>
              </a:ext>
            </a:extLst>
          </p:cNvPr>
          <p:cNvPicPr>
            <a:picLocks noGrp="1" noRot="1" noMove="1" noResize="1" noEditPoints="1" noAdjustHandles="1" noChangeArrowheads="1" noChangeShapeType="1" noCrop="1"/>
          </p:cNvPicPr>
          <p:nvPr/>
        </p:nvPicPr>
        <p:blipFill>
          <a:blip r:embed="rId3"/>
          <a:stretch>
            <a:fillRect/>
          </a:stretch>
        </p:blipFill>
        <p:spPr>
          <a:xfrm>
            <a:off x="369679" y="5923464"/>
            <a:ext cx="600477" cy="615448"/>
          </a:xfrm>
          <a:prstGeom prst="rect">
            <a:avLst/>
          </a:prstGeom>
        </p:spPr>
      </p:pic>
      <p:sp>
        <p:nvSpPr>
          <p:cNvPr id="8" name="Tijdelijke aanduiding voor inhoud 2">
            <a:extLst>
              <a:ext uri="{FF2B5EF4-FFF2-40B4-BE49-F238E27FC236}">
                <a16:creationId xmlns:a16="http://schemas.microsoft.com/office/drawing/2014/main" id="{5330BC37-67FE-0577-991D-B1771C4B027F}"/>
              </a:ext>
            </a:extLst>
          </p:cNvPr>
          <p:cNvSpPr txBox="1">
            <a:spLocks/>
          </p:cNvSpPr>
          <p:nvPr/>
        </p:nvSpPr>
        <p:spPr>
          <a:xfrm>
            <a:off x="838200" y="1817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solidFill>
                  <a:srgbClr val="6FCBD2"/>
                </a:solidFill>
              </a:rPr>
              <a:t>Vereisten voor de tekst:</a:t>
            </a:r>
          </a:p>
          <a:p>
            <a:pPr lvl="1"/>
            <a:r>
              <a:rPr lang="nl-BE" dirty="0">
                <a:solidFill>
                  <a:schemeClr val="bg1">
                    <a:lumMod val="50000"/>
                  </a:schemeClr>
                </a:solidFill>
              </a:rPr>
              <a:t>…</a:t>
            </a: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r>
              <a:rPr lang="nl-BE" dirty="0">
                <a:solidFill>
                  <a:srgbClr val="6FCBD2"/>
                </a:solidFill>
              </a:rPr>
              <a:t>Vereisten voor de vormgeving:</a:t>
            </a:r>
          </a:p>
          <a:p>
            <a:pPr lvl="1"/>
            <a:r>
              <a:rPr lang="nl-BE" dirty="0">
                <a:solidFill>
                  <a:schemeClr val="bg1">
                    <a:lumMod val="50000"/>
                  </a:schemeClr>
                </a:solidFill>
              </a:rPr>
              <a:t>…</a:t>
            </a: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p:txBody>
      </p:sp>
    </p:spTree>
    <p:extLst>
      <p:ext uri="{BB962C8B-B14F-4D97-AF65-F5344CB8AC3E}">
        <p14:creationId xmlns:p14="http://schemas.microsoft.com/office/powerpoint/2010/main" val="57890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CF046-71AE-D29F-C9A0-D191080E3F43}"/>
              </a:ext>
            </a:extLst>
          </p:cNvPr>
          <p:cNvSpPr>
            <a:spLocks noGrp="1"/>
          </p:cNvSpPr>
          <p:nvPr>
            <p:ph type="title"/>
          </p:nvPr>
        </p:nvSpPr>
        <p:spPr/>
        <p:txBody>
          <a:bodyPr/>
          <a:lstStyle/>
          <a:p>
            <a:r>
              <a:rPr lang="nl-BE" dirty="0">
                <a:solidFill>
                  <a:srgbClr val="127B90"/>
                </a:solidFill>
              </a:rPr>
              <a:t>Inspirerende voorbeelden</a:t>
            </a:r>
          </a:p>
        </p:txBody>
      </p:sp>
      <p:sp>
        <p:nvSpPr>
          <p:cNvPr id="3" name="Tijdelijke aanduiding voor inhoud 2">
            <a:extLst>
              <a:ext uri="{FF2B5EF4-FFF2-40B4-BE49-F238E27FC236}">
                <a16:creationId xmlns:a16="http://schemas.microsoft.com/office/drawing/2014/main" id="{6417670B-D307-2B03-1762-CC5D5CCE5FEF}"/>
              </a:ext>
            </a:extLst>
          </p:cNvPr>
          <p:cNvSpPr>
            <a:spLocks noGrp="1"/>
          </p:cNvSpPr>
          <p:nvPr>
            <p:ph idx="1"/>
          </p:nvPr>
        </p:nvSpPr>
        <p:spPr/>
        <p:txBody>
          <a:bodyPr/>
          <a:lstStyle/>
          <a:p>
            <a:pPr marL="0" indent="0">
              <a:buNone/>
            </a:pPr>
            <a:endParaRPr lang="nl-BE" dirty="0">
              <a:solidFill>
                <a:srgbClr val="6FCBD2"/>
              </a:solidFill>
            </a:endParaRPr>
          </a:p>
          <a:p>
            <a:pPr marL="0" indent="0">
              <a:buNone/>
            </a:pPr>
            <a:endParaRPr lang="nl-BE" dirty="0">
              <a:solidFill>
                <a:srgbClr val="6FCBD2"/>
              </a:solidFill>
            </a:endParaRPr>
          </a:p>
        </p:txBody>
      </p:sp>
      <p:sp>
        <p:nvSpPr>
          <p:cNvPr id="6" name="Tijdelijke aanduiding voor dianummer 5">
            <a:extLst>
              <a:ext uri="{FF2B5EF4-FFF2-40B4-BE49-F238E27FC236}">
                <a16:creationId xmlns:a16="http://schemas.microsoft.com/office/drawing/2014/main" id="{DE993971-FD1E-1A37-02F7-B77027C87B3D}"/>
              </a:ext>
            </a:extLst>
          </p:cNvPr>
          <p:cNvSpPr>
            <a:spLocks noGrp="1"/>
          </p:cNvSpPr>
          <p:nvPr>
            <p:ph type="sldNum" sz="quarter" idx="12"/>
          </p:nvPr>
        </p:nvSpPr>
        <p:spPr/>
        <p:txBody>
          <a:bodyPr/>
          <a:lstStyle/>
          <a:p>
            <a:fld id="{B676B1B3-A7FD-4D06-B604-E43719272295}" type="slidenum">
              <a:rPr lang="en-US" smtClean="0"/>
              <a:pPr/>
              <a:t>8</a:t>
            </a:fld>
            <a:endParaRPr lang="en-US"/>
          </a:p>
        </p:txBody>
      </p:sp>
      <p:pic>
        <p:nvPicPr>
          <p:cNvPr id="7" name="Afbeelding 6" descr="Afbeelding met Graphics, schermopname, Lettertype, logo&#10;&#10;Automatisch gegenereerde beschrijving">
            <a:extLst>
              <a:ext uri="{FF2B5EF4-FFF2-40B4-BE49-F238E27FC236}">
                <a16:creationId xmlns:a16="http://schemas.microsoft.com/office/drawing/2014/main" id="{7086F902-70DF-B907-310E-A66CB3809D31}"/>
              </a:ext>
            </a:extLst>
          </p:cNvPr>
          <p:cNvPicPr>
            <a:picLocks noGrp="1" noRot="1" noMove="1" noResize="1" noEditPoints="1" noAdjustHandles="1" noChangeArrowheads="1" noChangeShapeType="1" noCrop="1"/>
          </p:cNvPicPr>
          <p:nvPr/>
        </p:nvPicPr>
        <p:blipFill>
          <a:blip r:embed="rId3"/>
          <a:stretch>
            <a:fillRect/>
          </a:stretch>
        </p:blipFill>
        <p:spPr>
          <a:xfrm>
            <a:off x="369679" y="5923464"/>
            <a:ext cx="600477" cy="615448"/>
          </a:xfrm>
          <a:prstGeom prst="rect">
            <a:avLst/>
          </a:prstGeom>
        </p:spPr>
      </p:pic>
      <p:sp>
        <p:nvSpPr>
          <p:cNvPr id="8" name="Tijdelijke aanduiding voor inhoud 2">
            <a:extLst>
              <a:ext uri="{FF2B5EF4-FFF2-40B4-BE49-F238E27FC236}">
                <a16:creationId xmlns:a16="http://schemas.microsoft.com/office/drawing/2014/main" id="{5330BC37-67FE-0577-991D-B1771C4B027F}"/>
              </a:ext>
            </a:extLst>
          </p:cNvPr>
          <p:cNvSpPr txBox="1">
            <a:spLocks/>
          </p:cNvSpPr>
          <p:nvPr/>
        </p:nvSpPr>
        <p:spPr>
          <a:xfrm>
            <a:off x="838200" y="1817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p:txBody>
      </p:sp>
    </p:spTree>
    <p:extLst>
      <p:ext uri="{BB962C8B-B14F-4D97-AF65-F5344CB8AC3E}">
        <p14:creationId xmlns:p14="http://schemas.microsoft.com/office/powerpoint/2010/main" val="59637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CF046-71AE-D29F-C9A0-D191080E3F43}"/>
              </a:ext>
            </a:extLst>
          </p:cNvPr>
          <p:cNvSpPr>
            <a:spLocks noGrp="1"/>
          </p:cNvSpPr>
          <p:nvPr>
            <p:ph type="title"/>
          </p:nvPr>
        </p:nvSpPr>
        <p:spPr/>
        <p:txBody>
          <a:bodyPr/>
          <a:lstStyle/>
          <a:p>
            <a:r>
              <a:rPr lang="nl-BE" dirty="0" err="1">
                <a:solidFill>
                  <a:srgbClr val="127B90"/>
                </a:solidFill>
              </a:rPr>
              <a:t>Don’ts</a:t>
            </a:r>
            <a:endParaRPr lang="nl-BE" dirty="0">
              <a:solidFill>
                <a:srgbClr val="127B90"/>
              </a:solidFill>
            </a:endParaRPr>
          </a:p>
        </p:txBody>
      </p:sp>
      <p:sp>
        <p:nvSpPr>
          <p:cNvPr id="3" name="Tijdelijke aanduiding voor inhoud 2">
            <a:extLst>
              <a:ext uri="{FF2B5EF4-FFF2-40B4-BE49-F238E27FC236}">
                <a16:creationId xmlns:a16="http://schemas.microsoft.com/office/drawing/2014/main" id="{6417670B-D307-2B03-1762-CC5D5CCE5FEF}"/>
              </a:ext>
            </a:extLst>
          </p:cNvPr>
          <p:cNvSpPr>
            <a:spLocks noGrp="1"/>
          </p:cNvSpPr>
          <p:nvPr>
            <p:ph idx="1"/>
          </p:nvPr>
        </p:nvSpPr>
        <p:spPr/>
        <p:txBody>
          <a:bodyPr/>
          <a:lstStyle/>
          <a:p>
            <a:pPr marL="0" indent="0">
              <a:buNone/>
            </a:pPr>
            <a:endParaRPr lang="nl-BE" dirty="0">
              <a:solidFill>
                <a:srgbClr val="6FCBD2"/>
              </a:solidFill>
            </a:endParaRPr>
          </a:p>
          <a:p>
            <a:pPr marL="0" indent="0">
              <a:buNone/>
            </a:pPr>
            <a:endParaRPr lang="nl-BE" dirty="0">
              <a:solidFill>
                <a:srgbClr val="6FCBD2"/>
              </a:solidFill>
            </a:endParaRPr>
          </a:p>
        </p:txBody>
      </p:sp>
      <p:sp>
        <p:nvSpPr>
          <p:cNvPr id="6" name="Tijdelijke aanduiding voor dianummer 5">
            <a:extLst>
              <a:ext uri="{FF2B5EF4-FFF2-40B4-BE49-F238E27FC236}">
                <a16:creationId xmlns:a16="http://schemas.microsoft.com/office/drawing/2014/main" id="{DE993971-FD1E-1A37-02F7-B77027C87B3D}"/>
              </a:ext>
            </a:extLst>
          </p:cNvPr>
          <p:cNvSpPr>
            <a:spLocks noGrp="1"/>
          </p:cNvSpPr>
          <p:nvPr>
            <p:ph type="sldNum" sz="quarter" idx="12"/>
          </p:nvPr>
        </p:nvSpPr>
        <p:spPr/>
        <p:txBody>
          <a:bodyPr/>
          <a:lstStyle/>
          <a:p>
            <a:fld id="{B676B1B3-A7FD-4D06-B604-E43719272295}" type="slidenum">
              <a:rPr lang="en-US" smtClean="0"/>
              <a:pPr/>
              <a:t>9</a:t>
            </a:fld>
            <a:endParaRPr lang="en-US"/>
          </a:p>
        </p:txBody>
      </p:sp>
      <p:pic>
        <p:nvPicPr>
          <p:cNvPr id="7" name="Afbeelding 6" descr="Afbeelding met Graphics, schermopname, Lettertype, logo&#10;&#10;Automatisch gegenereerde beschrijving">
            <a:extLst>
              <a:ext uri="{FF2B5EF4-FFF2-40B4-BE49-F238E27FC236}">
                <a16:creationId xmlns:a16="http://schemas.microsoft.com/office/drawing/2014/main" id="{7086F902-70DF-B907-310E-A66CB3809D31}"/>
              </a:ext>
            </a:extLst>
          </p:cNvPr>
          <p:cNvPicPr>
            <a:picLocks noGrp="1" noRot="1" noMove="1" noResize="1" noEditPoints="1" noAdjustHandles="1" noChangeArrowheads="1" noChangeShapeType="1" noCrop="1"/>
          </p:cNvPicPr>
          <p:nvPr/>
        </p:nvPicPr>
        <p:blipFill>
          <a:blip r:embed="rId3"/>
          <a:stretch>
            <a:fillRect/>
          </a:stretch>
        </p:blipFill>
        <p:spPr>
          <a:xfrm>
            <a:off x="369679" y="5923464"/>
            <a:ext cx="600477" cy="615448"/>
          </a:xfrm>
          <a:prstGeom prst="rect">
            <a:avLst/>
          </a:prstGeom>
        </p:spPr>
      </p:pic>
      <p:sp>
        <p:nvSpPr>
          <p:cNvPr id="8" name="Tijdelijke aanduiding voor inhoud 2">
            <a:extLst>
              <a:ext uri="{FF2B5EF4-FFF2-40B4-BE49-F238E27FC236}">
                <a16:creationId xmlns:a16="http://schemas.microsoft.com/office/drawing/2014/main" id="{5330BC37-67FE-0577-991D-B1771C4B027F}"/>
              </a:ext>
            </a:extLst>
          </p:cNvPr>
          <p:cNvSpPr txBox="1">
            <a:spLocks/>
          </p:cNvSpPr>
          <p:nvPr/>
        </p:nvSpPr>
        <p:spPr>
          <a:xfrm>
            <a:off x="838200" y="1817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a:p>
            <a:pPr marL="0" indent="0">
              <a:buFont typeface="Arial" panose="020B0604020202020204" pitchFamily="34" charset="0"/>
              <a:buNone/>
            </a:pPr>
            <a:endParaRPr lang="nl-BE" dirty="0">
              <a:solidFill>
                <a:srgbClr val="6FCBD2"/>
              </a:solidFill>
            </a:endParaRPr>
          </a:p>
        </p:txBody>
      </p:sp>
    </p:spTree>
    <p:extLst>
      <p:ext uri="{BB962C8B-B14F-4D97-AF65-F5344CB8AC3E}">
        <p14:creationId xmlns:p14="http://schemas.microsoft.com/office/powerpoint/2010/main" val="3990067650"/>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7764C74B70A24E86810112F8693987" ma:contentTypeVersion="10" ma:contentTypeDescription="Crée un document." ma:contentTypeScope="" ma:versionID="6271a6bd546e1ba9a5ebf98f0520efea">
  <xsd:schema xmlns:xsd="http://www.w3.org/2001/XMLSchema" xmlns:xs="http://www.w3.org/2001/XMLSchema" xmlns:p="http://schemas.microsoft.com/office/2006/metadata/properties" xmlns:ns3="c59c0532-2dae-453f-9653-480025173f51" targetNamespace="http://schemas.microsoft.com/office/2006/metadata/properties" ma:root="true" ma:fieldsID="898d114e28218ef6a2331790a9d7b544" ns3:_="">
    <xsd:import namespace="c59c0532-2dae-453f-9653-480025173f5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c0532-2dae-453f-9653-480025173f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E9C962-6872-4002-A007-C8A738E04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9c0532-2dae-453f-9653-480025173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01F8F4-BB40-435C-9B3A-EEA1F3E29D79}">
  <ds:schemaRefs>
    <ds:schemaRef ds:uri="http://schemas.microsoft.com/sharepoint/v3/contenttype/forms"/>
  </ds:schemaRefs>
</ds:datastoreItem>
</file>

<file path=customXml/itemProps3.xml><?xml version="1.0" encoding="utf-8"?>
<ds:datastoreItem xmlns:ds="http://schemas.openxmlformats.org/officeDocument/2006/customXml" ds:itemID="{6930192B-1B2D-4A7D-B879-13E79FF2D50A}">
  <ds:schemaRefs>
    <ds:schemaRef ds:uri="http://schemas.microsoft.com/office/2006/documentManagement/types"/>
    <ds:schemaRef ds:uri="http://www.w3.org/XML/1998/namespace"/>
    <ds:schemaRef ds:uri="http://schemas.microsoft.com/office/2006/metadata/properties"/>
    <ds:schemaRef ds:uri="c59c0532-2dae-453f-9653-480025173f51"/>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154</TotalTime>
  <Words>1060</Words>
  <Application>Microsoft Office PowerPoint</Application>
  <PresentationFormat>Breedbeeld</PresentationFormat>
  <Paragraphs>155</Paragraphs>
  <Slides>12</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Calibri Light</vt:lpstr>
      <vt:lpstr>Georgia</vt:lpstr>
      <vt:lpstr>Kantoorthema</vt:lpstr>
      <vt:lpstr>Visie van het magazine</vt:lpstr>
      <vt:lpstr>Over deze template</vt:lpstr>
      <vt:lpstr>Waarom maken we een magazine?</vt:lpstr>
      <vt:lpstr>Wat willen we met het magazine bereiken?</vt:lpstr>
      <vt:lpstr>Het voordeel van storytellingtechnieken</vt:lpstr>
      <vt:lpstr>Voorbeelden van storytelling in het magazine</vt:lpstr>
      <vt:lpstr>Waaraan moet een artikel voldoen?</vt:lpstr>
      <vt:lpstr>Inspirerende voorbeelden</vt:lpstr>
      <vt:lpstr>Don’ts</vt:lpstr>
      <vt:lpstr>Hoe is het magazine opgebouwd? </vt:lpstr>
      <vt:lpstr>Wat is de timing? </vt:lpstr>
      <vt:lpstr>Wat verwachten we van jou?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Debra De Groote</dc:creator>
  <cp:lastModifiedBy>Kortom VZW</cp:lastModifiedBy>
  <cp:revision>1</cp:revision>
  <dcterms:created xsi:type="dcterms:W3CDTF">2020-12-04T12:00:52Z</dcterms:created>
  <dcterms:modified xsi:type="dcterms:W3CDTF">2023-11-15T11:07:01Z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0x010100017764C74B70A24E86810112F8693987</vt:lpwstr>
  </property>
</Properties>
</file>